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18EBF1-C48E-490E-81F1-2BEC037F71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pl-PL"/>
        </a:p>
      </dgm:t>
    </dgm:pt>
    <dgm:pt modelId="{90531D26-4400-4C81-8CCE-35E06CC16B51}">
      <dgm:prSet phldrT="[Tekst]" phldr="1"/>
      <dgm:spPr/>
      <dgm:t>
        <a:bodyPr/>
        <a:lstStyle/>
        <a:p>
          <a:endParaRPr lang="pl-PL"/>
        </a:p>
      </dgm:t>
    </dgm:pt>
    <dgm:pt modelId="{3FE347DA-CEEF-40F3-B9EA-8EB2006E60AA}" type="parTrans" cxnId="{1334E98D-8CE1-499F-8B8C-6858647CABE7}">
      <dgm:prSet/>
      <dgm:spPr/>
      <dgm:t>
        <a:bodyPr/>
        <a:lstStyle/>
        <a:p>
          <a:endParaRPr lang="pl-PL"/>
        </a:p>
      </dgm:t>
    </dgm:pt>
    <dgm:pt modelId="{1AF5F4F5-6750-42CE-B33B-E119C30720C5}" type="sibTrans" cxnId="{1334E98D-8CE1-499F-8B8C-6858647CABE7}">
      <dgm:prSet/>
      <dgm:spPr/>
      <dgm:t>
        <a:bodyPr/>
        <a:lstStyle/>
        <a:p>
          <a:endParaRPr lang="pl-PL"/>
        </a:p>
      </dgm:t>
    </dgm:pt>
    <dgm:pt modelId="{1E987940-B654-46E5-B7A2-5F384BBAE960}">
      <dgm:prSet phldrT="[Tekst]" phldr="1"/>
      <dgm:spPr/>
      <dgm:t>
        <a:bodyPr/>
        <a:lstStyle/>
        <a:p>
          <a:endParaRPr lang="pl-PL"/>
        </a:p>
      </dgm:t>
    </dgm:pt>
    <dgm:pt modelId="{9A8B032E-38B3-4A94-96B7-2DD0EE320932}" type="parTrans" cxnId="{3A473B41-03C4-429E-888A-B21F36A706B9}">
      <dgm:prSet/>
      <dgm:spPr/>
      <dgm:t>
        <a:bodyPr/>
        <a:lstStyle/>
        <a:p>
          <a:endParaRPr lang="pl-PL"/>
        </a:p>
      </dgm:t>
    </dgm:pt>
    <dgm:pt modelId="{F986EE54-444C-401D-8E0B-41D3B4F51735}" type="sibTrans" cxnId="{3A473B41-03C4-429E-888A-B21F36A706B9}">
      <dgm:prSet/>
      <dgm:spPr/>
      <dgm:t>
        <a:bodyPr/>
        <a:lstStyle/>
        <a:p>
          <a:endParaRPr lang="pl-PL"/>
        </a:p>
      </dgm:t>
    </dgm:pt>
    <dgm:pt modelId="{9FB148BD-07BE-4E3C-A567-B6A552A9A758}">
      <dgm:prSet phldrT="[Tekst]" phldr="1"/>
      <dgm:spPr/>
      <dgm:t>
        <a:bodyPr/>
        <a:lstStyle/>
        <a:p>
          <a:endParaRPr lang="pl-PL"/>
        </a:p>
      </dgm:t>
    </dgm:pt>
    <dgm:pt modelId="{0AC297DD-F99F-49C5-BA8D-ED2C6AA52E88}" type="parTrans" cxnId="{C1B4C547-FBF9-40E3-9F3F-98779652A107}">
      <dgm:prSet/>
      <dgm:spPr/>
      <dgm:t>
        <a:bodyPr/>
        <a:lstStyle/>
        <a:p>
          <a:endParaRPr lang="pl-PL"/>
        </a:p>
      </dgm:t>
    </dgm:pt>
    <dgm:pt modelId="{7B0F6232-0043-46C8-8E71-C5796AD767FC}" type="sibTrans" cxnId="{C1B4C547-FBF9-40E3-9F3F-98779652A107}">
      <dgm:prSet/>
      <dgm:spPr/>
      <dgm:t>
        <a:bodyPr/>
        <a:lstStyle/>
        <a:p>
          <a:endParaRPr lang="pl-PL"/>
        </a:p>
      </dgm:t>
    </dgm:pt>
    <dgm:pt modelId="{A96CE43B-CC12-4CB1-B6BC-A483ACF8D056}">
      <dgm:prSet phldrT="[Tekst]" phldr="1"/>
      <dgm:spPr/>
      <dgm:t>
        <a:bodyPr/>
        <a:lstStyle/>
        <a:p>
          <a:endParaRPr lang="pl-PL"/>
        </a:p>
      </dgm:t>
    </dgm:pt>
    <dgm:pt modelId="{DC1BDA5C-453E-4C02-B2F6-5C7B20C80F7F}" type="parTrans" cxnId="{C8753632-B8F3-4873-9DE9-3BE90F90B3BC}">
      <dgm:prSet/>
      <dgm:spPr/>
      <dgm:t>
        <a:bodyPr/>
        <a:lstStyle/>
        <a:p>
          <a:endParaRPr lang="pl-PL"/>
        </a:p>
      </dgm:t>
    </dgm:pt>
    <dgm:pt modelId="{975B3DD8-7D23-47BE-9FA2-1134CBEDB46F}" type="sibTrans" cxnId="{C8753632-B8F3-4873-9DE9-3BE90F90B3BC}">
      <dgm:prSet/>
      <dgm:spPr/>
      <dgm:t>
        <a:bodyPr/>
        <a:lstStyle/>
        <a:p>
          <a:endParaRPr lang="pl-PL"/>
        </a:p>
      </dgm:t>
    </dgm:pt>
    <dgm:pt modelId="{70BC926F-0B7E-4FC5-B81F-E1516B1676E7}">
      <dgm:prSet phldrT="[Tekst]" phldr="1"/>
      <dgm:spPr/>
      <dgm:t>
        <a:bodyPr/>
        <a:lstStyle/>
        <a:p>
          <a:endParaRPr lang="pl-PL"/>
        </a:p>
      </dgm:t>
    </dgm:pt>
    <dgm:pt modelId="{6F15BC90-296B-41DE-88B5-034F052DA169}" type="parTrans" cxnId="{FD352B06-243B-450C-8C48-E662A3B4DAA7}">
      <dgm:prSet/>
      <dgm:spPr/>
      <dgm:t>
        <a:bodyPr/>
        <a:lstStyle/>
        <a:p>
          <a:endParaRPr lang="pl-PL"/>
        </a:p>
      </dgm:t>
    </dgm:pt>
    <dgm:pt modelId="{757080AC-4467-49AA-A979-C638AF7B9463}" type="sibTrans" cxnId="{FD352B06-243B-450C-8C48-E662A3B4DAA7}">
      <dgm:prSet/>
      <dgm:spPr/>
      <dgm:t>
        <a:bodyPr/>
        <a:lstStyle/>
        <a:p>
          <a:endParaRPr lang="pl-PL"/>
        </a:p>
      </dgm:t>
    </dgm:pt>
    <dgm:pt modelId="{725B8CA8-41CC-41C3-B212-AA5949BA811B}" type="pres">
      <dgm:prSet presAssocID="{4B18EBF1-C48E-490E-81F1-2BEC037F71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0823C59-7B65-499A-9E3A-53D72A143B78}" type="pres">
      <dgm:prSet presAssocID="{90531D26-4400-4C81-8CCE-35E06CC16B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701FA5B-F583-4ACE-83AB-C3C2CAC318A8}" type="pres">
      <dgm:prSet presAssocID="{1AF5F4F5-6750-42CE-B33B-E119C30720C5}" presName="sibTrans" presStyleCnt="0"/>
      <dgm:spPr/>
    </dgm:pt>
    <dgm:pt modelId="{7A05D714-F191-4059-8B0A-A23E7D13A26F}" type="pres">
      <dgm:prSet presAssocID="{1E987940-B654-46E5-B7A2-5F384BBAE96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A22740C-C12B-414F-BE6C-90E250E3B605}" type="pres">
      <dgm:prSet presAssocID="{F986EE54-444C-401D-8E0B-41D3B4F51735}" presName="sibTrans" presStyleCnt="0"/>
      <dgm:spPr/>
    </dgm:pt>
    <dgm:pt modelId="{C61E6831-3BAA-4BC4-9866-0AE39DC4E832}" type="pres">
      <dgm:prSet presAssocID="{9FB148BD-07BE-4E3C-A567-B6A552A9A7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169BE6B-E36A-4BB1-8831-0A02483F15F2}" type="pres">
      <dgm:prSet presAssocID="{7B0F6232-0043-46C8-8E71-C5796AD767FC}" presName="sibTrans" presStyleCnt="0"/>
      <dgm:spPr/>
    </dgm:pt>
    <dgm:pt modelId="{D72830EE-EFD9-4E62-AD73-DE81CD03A3B4}" type="pres">
      <dgm:prSet presAssocID="{A96CE43B-CC12-4CB1-B6BC-A483ACF8D05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B09394A-72E3-4F8D-B043-3622AFCBBE85}" type="pres">
      <dgm:prSet presAssocID="{975B3DD8-7D23-47BE-9FA2-1134CBEDB46F}" presName="sibTrans" presStyleCnt="0"/>
      <dgm:spPr/>
    </dgm:pt>
    <dgm:pt modelId="{97295746-0EE5-4038-B945-5010C44446F1}" type="pres">
      <dgm:prSet presAssocID="{70BC926F-0B7E-4FC5-B81F-E1516B1676E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2F9FA1A-BB36-4596-9D94-6503FEF9D511}" type="presOf" srcId="{90531D26-4400-4C81-8CCE-35E06CC16B51}" destId="{A0823C59-7B65-499A-9E3A-53D72A143B78}" srcOrd="0" destOrd="0" presId="urn:microsoft.com/office/officeart/2005/8/layout/default"/>
    <dgm:cxn modelId="{C8753632-B8F3-4873-9DE9-3BE90F90B3BC}" srcId="{4B18EBF1-C48E-490E-81F1-2BEC037F71AE}" destId="{A96CE43B-CC12-4CB1-B6BC-A483ACF8D056}" srcOrd="3" destOrd="0" parTransId="{DC1BDA5C-453E-4C02-B2F6-5C7B20C80F7F}" sibTransId="{975B3DD8-7D23-47BE-9FA2-1134CBEDB46F}"/>
    <dgm:cxn modelId="{3A473B41-03C4-429E-888A-B21F36A706B9}" srcId="{4B18EBF1-C48E-490E-81F1-2BEC037F71AE}" destId="{1E987940-B654-46E5-B7A2-5F384BBAE960}" srcOrd="1" destOrd="0" parTransId="{9A8B032E-38B3-4A94-96B7-2DD0EE320932}" sibTransId="{F986EE54-444C-401D-8E0B-41D3B4F51735}"/>
    <dgm:cxn modelId="{312D0FB8-266E-4F1F-9FD1-722202C6134D}" type="presOf" srcId="{70BC926F-0B7E-4FC5-B81F-E1516B1676E7}" destId="{97295746-0EE5-4038-B945-5010C44446F1}" srcOrd="0" destOrd="0" presId="urn:microsoft.com/office/officeart/2005/8/layout/default"/>
    <dgm:cxn modelId="{8CF2673B-FF9A-4F4A-83B2-E9DF65ADC65F}" type="presOf" srcId="{4B18EBF1-C48E-490E-81F1-2BEC037F71AE}" destId="{725B8CA8-41CC-41C3-B212-AA5949BA811B}" srcOrd="0" destOrd="0" presId="urn:microsoft.com/office/officeart/2005/8/layout/default"/>
    <dgm:cxn modelId="{17D04A1F-1EF7-4395-A59E-C83C78971B9F}" type="presOf" srcId="{1E987940-B654-46E5-B7A2-5F384BBAE960}" destId="{7A05D714-F191-4059-8B0A-A23E7D13A26F}" srcOrd="0" destOrd="0" presId="urn:microsoft.com/office/officeart/2005/8/layout/default"/>
    <dgm:cxn modelId="{1334E98D-8CE1-499F-8B8C-6858647CABE7}" srcId="{4B18EBF1-C48E-490E-81F1-2BEC037F71AE}" destId="{90531D26-4400-4C81-8CCE-35E06CC16B51}" srcOrd="0" destOrd="0" parTransId="{3FE347DA-CEEF-40F3-B9EA-8EB2006E60AA}" sibTransId="{1AF5F4F5-6750-42CE-B33B-E119C30720C5}"/>
    <dgm:cxn modelId="{2A758B36-0DA4-411E-BE68-2933E8239FF6}" type="presOf" srcId="{A96CE43B-CC12-4CB1-B6BC-A483ACF8D056}" destId="{D72830EE-EFD9-4E62-AD73-DE81CD03A3B4}" srcOrd="0" destOrd="0" presId="urn:microsoft.com/office/officeart/2005/8/layout/default"/>
    <dgm:cxn modelId="{C1B4C547-FBF9-40E3-9F3F-98779652A107}" srcId="{4B18EBF1-C48E-490E-81F1-2BEC037F71AE}" destId="{9FB148BD-07BE-4E3C-A567-B6A552A9A758}" srcOrd="2" destOrd="0" parTransId="{0AC297DD-F99F-49C5-BA8D-ED2C6AA52E88}" sibTransId="{7B0F6232-0043-46C8-8E71-C5796AD767FC}"/>
    <dgm:cxn modelId="{77E1D395-8219-42B3-9629-FB2BE8DD084B}" type="presOf" srcId="{9FB148BD-07BE-4E3C-A567-B6A552A9A758}" destId="{C61E6831-3BAA-4BC4-9866-0AE39DC4E832}" srcOrd="0" destOrd="0" presId="urn:microsoft.com/office/officeart/2005/8/layout/default"/>
    <dgm:cxn modelId="{FD352B06-243B-450C-8C48-E662A3B4DAA7}" srcId="{4B18EBF1-C48E-490E-81F1-2BEC037F71AE}" destId="{70BC926F-0B7E-4FC5-B81F-E1516B1676E7}" srcOrd="4" destOrd="0" parTransId="{6F15BC90-296B-41DE-88B5-034F052DA169}" sibTransId="{757080AC-4467-49AA-A979-C638AF7B9463}"/>
    <dgm:cxn modelId="{49F01762-6F3C-4F12-BE60-C9F40C19F379}" type="presParOf" srcId="{725B8CA8-41CC-41C3-B212-AA5949BA811B}" destId="{A0823C59-7B65-499A-9E3A-53D72A143B78}" srcOrd="0" destOrd="0" presId="urn:microsoft.com/office/officeart/2005/8/layout/default"/>
    <dgm:cxn modelId="{4E0EAC1A-C422-45EA-8D16-010E5FBFDD54}" type="presParOf" srcId="{725B8CA8-41CC-41C3-B212-AA5949BA811B}" destId="{9701FA5B-F583-4ACE-83AB-C3C2CAC318A8}" srcOrd="1" destOrd="0" presId="urn:microsoft.com/office/officeart/2005/8/layout/default"/>
    <dgm:cxn modelId="{F3C5CC22-7A09-42C4-AEDC-A4B925881D9D}" type="presParOf" srcId="{725B8CA8-41CC-41C3-B212-AA5949BA811B}" destId="{7A05D714-F191-4059-8B0A-A23E7D13A26F}" srcOrd="2" destOrd="0" presId="urn:microsoft.com/office/officeart/2005/8/layout/default"/>
    <dgm:cxn modelId="{9F5C4F84-9A39-4C53-B9BC-5A58386632DB}" type="presParOf" srcId="{725B8CA8-41CC-41C3-B212-AA5949BA811B}" destId="{5A22740C-C12B-414F-BE6C-90E250E3B605}" srcOrd="3" destOrd="0" presId="urn:microsoft.com/office/officeart/2005/8/layout/default"/>
    <dgm:cxn modelId="{CCED6D63-5611-4050-985D-B6710803E363}" type="presParOf" srcId="{725B8CA8-41CC-41C3-B212-AA5949BA811B}" destId="{C61E6831-3BAA-4BC4-9866-0AE39DC4E832}" srcOrd="4" destOrd="0" presId="urn:microsoft.com/office/officeart/2005/8/layout/default"/>
    <dgm:cxn modelId="{1D65C000-C233-4545-814A-71074230B556}" type="presParOf" srcId="{725B8CA8-41CC-41C3-B212-AA5949BA811B}" destId="{7169BE6B-E36A-4BB1-8831-0A02483F15F2}" srcOrd="5" destOrd="0" presId="urn:microsoft.com/office/officeart/2005/8/layout/default"/>
    <dgm:cxn modelId="{28701B64-F7A4-42CB-93A1-03F07BAD13D9}" type="presParOf" srcId="{725B8CA8-41CC-41C3-B212-AA5949BA811B}" destId="{D72830EE-EFD9-4E62-AD73-DE81CD03A3B4}" srcOrd="6" destOrd="0" presId="urn:microsoft.com/office/officeart/2005/8/layout/default"/>
    <dgm:cxn modelId="{3A7697ED-2CDA-4A81-A943-A94FFFE50125}" type="presParOf" srcId="{725B8CA8-41CC-41C3-B212-AA5949BA811B}" destId="{BB09394A-72E3-4F8D-B043-3622AFCBBE85}" srcOrd="7" destOrd="0" presId="urn:microsoft.com/office/officeart/2005/8/layout/default"/>
    <dgm:cxn modelId="{29B3B646-4D90-4C8E-BE17-2C4EFC66A461}" type="presParOf" srcId="{725B8CA8-41CC-41C3-B212-AA5949BA811B}" destId="{97295746-0EE5-4038-B945-5010C44446F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23C59-7B65-499A-9E3A-53D72A143B78}">
      <dsp:nvSpPr>
        <dsp:cNvPr id="0" name=""/>
        <dsp:cNvSpPr/>
      </dsp:nvSpPr>
      <dsp:spPr>
        <a:xfrm>
          <a:off x="9" y="9005"/>
          <a:ext cx="37032" cy="22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9" y="9005"/>
        <a:ext cx="37032" cy="22219"/>
      </dsp:txXfrm>
    </dsp:sp>
    <dsp:sp modelId="{7A05D714-F191-4059-8B0A-A23E7D13A26F}">
      <dsp:nvSpPr>
        <dsp:cNvPr id="0" name=""/>
        <dsp:cNvSpPr/>
      </dsp:nvSpPr>
      <dsp:spPr>
        <a:xfrm>
          <a:off x="40745" y="9005"/>
          <a:ext cx="37032" cy="22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40745" y="9005"/>
        <a:ext cx="37032" cy="22219"/>
      </dsp:txXfrm>
    </dsp:sp>
    <dsp:sp modelId="{C61E6831-3BAA-4BC4-9866-0AE39DC4E832}">
      <dsp:nvSpPr>
        <dsp:cNvPr id="0" name=""/>
        <dsp:cNvSpPr/>
      </dsp:nvSpPr>
      <dsp:spPr>
        <a:xfrm>
          <a:off x="9" y="34927"/>
          <a:ext cx="37032" cy="22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9" y="34927"/>
        <a:ext cx="37032" cy="22219"/>
      </dsp:txXfrm>
    </dsp:sp>
    <dsp:sp modelId="{D72830EE-EFD9-4E62-AD73-DE81CD03A3B4}">
      <dsp:nvSpPr>
        <dsp:cNvPr id="0" name=""/>
        <dsp:cNvSpPr/>
      </dsp:nvSpPr>
      <dsp:spPr>
        <a:xfrm>
          <a:off x="40745" y="34927"/>
          <a:ext cx="37032" cy="22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40745" y="34927"/>
        <a:ext cx="37032" cy="22219"/>
      </dsp:txXfrm>
    </dsp:sp>
    <dsp:sp modelId="{97295746-0EE5-4038-B945-5010C44446F1}">
      <dsp:nvSpPr>
        <dsp:cNvPr id="0" name=""/>
        <dsp:cNvSpPr/>
      </dsp:nvSpPr>
      <dsp:spPr>
        <a:xfrm>
          <a:off x="20377" y="60850"/>
          <a:ext cx="37032" cy="22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20377" y="60850"/>
        <a:ext cx="37032" cy="22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92955-A308-4956-BC15-9A72899F725D}" type="datetimeFigureOut">
              <a:rPr lang="pl-PL"/>
              <a:t>2013-06-19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385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834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2193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9793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6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566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2416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2448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619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06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8031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733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637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1557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317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6200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1863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3685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944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383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3155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2859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03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957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471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4949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3755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583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142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672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49264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889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5520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279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005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73590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168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9993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6490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6410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155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770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0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638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05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EA9E8-1841-40B1-BBA6-84D1A3F7F1C9}" type="slidenum">
              <a:rPr lang="pl-PL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96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9275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111509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4225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69997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70585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61726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6779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605144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37221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88184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24409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74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entury Gothic"/>
              </a:rPr>
              <a:t>"Wymarzony dzień z rodziną"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>Julita Jurczyk</a:t>
            </a:r>
          </a:p>
        </p:txBody>
      </p:sp>
      <p:pic>
        <p:nvPicPr>
          <p:cNvPr id="4" name="Obraz 3" descr="Rodzina na wakacj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852" y="2896972"/>
            <a:ext cx="2788945" cy="3264409"/>
          </a:xfrm>
          <a:prstGeom prst="rect">
            <a:avLst/>
          </a:prstGeom>
        </p:spPr>
      </p:pic>
      <p:pic>
        <p:nvPicPr>
          <p:cNvPr id="5" name="Obraz 4" descr="Uśmiechnięte słońc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74638"/>
            <a:ext cx="1777504" cy="17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9955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   </a:t>
            </a:r>
          </a:p>
        </p:txBody>
      </p:sp>
      <p:pic>
        <p:nvPicPr>
          <p:cNvPr id="4" name="Symbol zastępczy zawartości 3" descr="DSCF767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621" y="3915536"/>
            <a:ext cx="3355109" cy="2223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j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263" y="152883"/>
            <a:ext cx="3622292" cy="272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331768" y="604320"/>
            <a:ext cx="5611812" cy="397031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>
                <a:solidFill>
                  <a:srgbClr val="F3B46C"/>
                </a:solidFill>
                <a:cs typeface="Calibri"/>
              </a:rPr>
              <a:t>Mam na imię Julita i mam 15 lat. Chodzę do gimnazjum. Moje ulubiony przedmiot w szkole to historia. Uwielbiam grać w siatkówkę. W wolnych chwilach czytam książki i gram w siatkówkę.</a:t>
            </a:r>
            <a:endParaRPr lang="pl-PL">
              <a:solidFill>
                <a:srgbClr val="F3B46C"/>
              </a:solidFill>
            </a:endParaRPr>
          </a:p>
        </p:txBody>
      </p:sp>
      <p:pic>
        <p:nvPicPr>
          <p:cNvPr id="7" name="Obraz 6" descr="Piłka do siatkówki blisko linii końcowe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703" y="3480918"/>
            <a:ext cx="4213867" cy="27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859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0231" y="3125639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pl-PL">
                <a:solidFill>
                  <a:srgbClr val="F3B46C"/>
                </a:solidFill>
                <a:latin typeface="Calibri Light"/>
              </a:rPr>
              <a:t>Razem z moją rodziną </a:t>
            </a:r>
            <a:br>
              <a:rPr lang="pl-PL">
                <a:solidFill>
                  <a:srgbClr val="F3B46C"/>
                </a:solidFill>
                <a:latin typeface="Calibri Light"/>
              </a:rPr>
            </a:br>
            <a:r>
              <a:rPr lang="pl-PL">
                <a:solidFill>
                  <a:srgbClr val="F3B46C"/>
                </a:solidFill>
                <a:latin typeface="Calibri Light"/>
              </a:rPr>
              <a:t>nie lubimy się nudzić. </a:t>
            </a:r>
            <a:br>
              <a:rPr lang="pl-PL">
                <a:solidFill>
                  <a:srgbClr val="F3B46C"/>
                </a:solidFill>
                <a:latin typeface="Calibri Light"/>
              </a:rPr>
            </a:br>
            <a:r>
              <a:rPr lang="pl-PL">
                <a:solidFill>
                  <a:srgbClr val="F3B46C"/>
                </a:solidFill>
                <a:latin typeface="Calibri Light"/>
              </a:rPr>
              <a:t>Lubimy różne wycieczki </a:t>
            </a:r>
            <a:br>
              <a:rPr lang="pl-PL">
                <a:solidFill>
                  <a:srgbClr val="F3B46C"/>
                </a:solidFill>
                <a:latin typeface="Calibri Light"/>
              </a:rPr>
            </a:br>
            <a:r>
              <a:rPr lang="pl-PL">
                <a:solidFill>
                  <a:srgbClr val="F3B46C"/>
                </a:solidFill>
                <a:latin typeface="Calibri Light"/>
              </a:rPr>
              <a:t>w swoim gronie. Teraz </a:t>
            </a:r>
            <a:br>
              <a:rPr lang="pl-PL">
                <a:solidFill>
                  <a:srgbClr val="F3B46C"/>
                </a:solidFill>
                <a:latin typeface="Calibri Light"/>
              </a:rPr>
            </a:br>
            <a:r>
              <a:rPr lang="pl-PL">
                <a:solidFill>
                  <a:srgbClr val="F3B46C"/>
                </a:solidFill>
                <a:latin typeface="Calibri Light"/>
              </a:rPr>
              <a:t>przedstawię nasz </a:t>
            </a:r>
            <a:br>
              <a:rPr lang="pl-PL">
                <a:solidFill>
                  <a:srgbClr val="F3B46C"/>
                </a:solidFill>
                <a:latin typeface="Calibri Light"/>
              </a:rPr>
            </a:br>
            <a:r>
              <a:rPr lang="pl-PL">
                <a:solidFill>
                  <a:srgbClr val="F3B46C"/>
                </a:solidFill>
                <a:latin typeface="Calibri Light"/>
              </a:rPr>
              <a:t>wymarzony dzień ...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4451088" y="6342075"/>
            <a:ext cx="10058400" cy="4023360"/>
          </a:xfrm>
        </p:spPr>
        <p:txBody>
          <a:bodyPr/>
          <a:lstStyle/>
          <a:p>
            <a:r>
              <a:rPr lang="pl-PL">
                <a:cs typeface="Calibri"/>
              </a:rPr>
              <a:t> 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263" y="1316837"/>
            <a:ext cx="3447509" cy="328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2949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9649" y="1385619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>
                <a:solidFill>
                  <a:srgbClr val="00B0F0"/>
                </a:solidFill>
                <a:latin typeface="Calibri Light"/>
              </a:rPr>
              <a:t>Cel naszej wycieczki to piękne miasto Władysławowo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1155363" y="3702050"/>
          <a:ext cx="77787" cy="92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 descr="Plaża, krzesło i parasol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612" y="2817452"/>
            <a:ext cx="3824051" cy="30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41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h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288" y="-1588"/>
            <a:ext cx="12194897" cy="6845301"/>
          </a:xfrm>
        </p:spPr>
      </p:pic>
      <p:sp>
        <p:nvSpPr>
          <p:cNvPr id="5" name="pole tekstowe 4"/>
          <p:cNvSpPr txBox="1"/>
          <p:nvPr/>
        </p:nvSpPr>
        <p:spPr>
          <a:xfrm>
            <a:off x="1272586" y="395090"/>
            <a:ext cx="2743200" cy="161582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700">
                <a:solidFill>
                  <a:srgbClr val="FFFFFF"/>
                </a:solidFill>
                <a:cs typeface="Calibri"/>
              </a:rPr>
              <a:t>Trasa przejazdu</a:t>
            </a:r>
            <a:br>
              <a:rPr lang="pl-PL" sz="2700">
                <a:solidFill>
                  <a:srgbClr val="FFFFFF"/>
                </a:solidFill>
                <a:cs typeface="Calibri"/>
              </a:rPr>
            </a:br>
            <a:r>
              <a:rPr lang="pl-PL" sz="2700">
                <a:solidFill>
                  <a:srgbClr val="FFFFFF"/>
                </a:solidFill>
                <a:cs typeface="Calibri"/>
              </a:rPr>
              <a:t>Raczki - Władysławowo</a:t>
            </a:r>
            <a:br>
              <a:rPr lang="pl-PL" sz="2700">
                <a:solidFill>
                  <a:srgbClr val="FFFFFF"/>
                </a:solidFill>
                <a:cs typeface="Calibri"/>
              </a:rPr>
            </a:b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0472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2889" y="-148150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Arial Black"/>
              </a:rPr>
              <a:t>Długość trasy - ok. 416 km </a:t>
            </a:r>
          </a:p>
        </p:txBody>
      </p:sp>
      <p:pic>
        <p:nvPicPr>
          <p:cNvPr id="6" name="Symbol zastępczy zawartości 5" descr="Torebka z pieniędzmi i monetami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823" y="3544556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2279869" y="1728204"/>
            <a:ext cx="7418130" cy="344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766534" y="2399673"/>
            <a:ext cx="6466588" cy="175432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>
                <a:solidFill>
                  <a:srgbClr val="92D050"/>
                </a:solidFill>
                <a:latin typeface="Cambria"/>
                <a:cs typeface="Calibri"/>
              </a:rPr>
              <a:t>Szacowany koszt paliwa -ok. 230 zł.</a:t>
            </a:r>
            <a:endParaRPr lang="pl-PL" sz="5400">
              <a:latin typeface="Cambria"/>
            </a:endParaRPr>
          </a:p>
        </p:txBody>
      </p:sp>
      <p:pic>
        <p:nvPicPr>
          <p:cNvPr id="7" name="Obraz 6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769" y="4173022"/>
            <a:ext cx="2268155" cy="22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5756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6675" y="3745728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pl-PL" sz="5400">
                <a:solidFill>
                  <a:srgbClr val="F3B46C"/>
                </a:solidFill>
                <a:latin typeface="Arial Black"/>
              </a:rPr>
              <a:t>Wyjechalibyśmy samochodem około godziny 4:00, aby około 10:00 być na miejscu.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4842" y="3509139"/>
            <a:ext cx="10058400" cy="4023360"/>
          </a:xfrm>
        </p:spPr>
        <p:txBody>
          <a:bodyPr/>
          <a:lstStyle/>
          <a:p>
            <a:r>
              <a:rPr lang="pl-PL">
                <a:cs typeface="Calibri"/>
              </a:rPr>
              <a:t>   </a:t>
            </a:r>
          </a:p>
        </p:txBody>
      </p:sp>
      <p:pic>
        <p:nvPicPr>
          <p:cNvPr id="4" name="Obraz 3" descr="Podróż na wakacj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828" y="419574"/>
            <a:ext cx="2856761" cy="26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88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6182" y="32440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pl-PL" sz="5400" b="1">
                <a:solidFill>
                  <a:srgbClr val="F3B46C"/>
                </a:solidFill>
              </a:rPr>
              <a:t>Około godziny 11 wstąpilibyśmy do Lunaparku Sowińskiego</a:t>
            </a:r>
            <a:endParaRPr lang="pl-PL"/>
          </a:p>
        </p:txBody>
      </p:sp>
      <p:pic>
        <p:nvPicPr>
          <p:cNvPr id="4" name="Symbol zastępczy zawartości 3" descr="Karuzela w wesołym miasteczku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2949" y="2183498"/>
            <a:ext cx="4534232" cy="3698873"/>
          </a:xfrm>
        </p:spPr>
      </p:pic>
      <p:pic>
        <p:nvPicPr>
          <p:cNvPr id="5" name="Obraz 4" descr="Kształt żółtej gwiaz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123" y="1716813"/>
            <a:ext cx="1798084" cy="1803032"/>
          </a:xfrm>
          <a:prstGeom prst="rect">
            <a:avLst/>
          </a:prstGeom>
        </p:spPr>
      </p:pic>
      <p:pic>
        <p:nvPicPr>
          <p:cNvPr id="6" name="Obraz 5" descr="Kształt żółtej gwiaz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">
            <a:off x="9259286" y="4300368"/>
            <a:ext cx="1798084" cy="1803032"/>
          </a:xfrm>
          <a:prstGeom prst="rect">
            <a:avLst/>
          </a:prstGeom>
        </p:spPr>
      </p:pic>
      <p:pic>
        <p:nvPicPr>
          <p:cNvPr id="7" name="Obraz 6" descr="Kształt żółtej gwiaz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063" y="2701405"/>
            <a:ext cx="1798084" cy="1803032"/>
          </a:xfrm>
          <a:prstGeom prst="rect">
            <a:avLst/>
          </a:prstGeom>
        </p:spPr>
      </p:pic>
      <p:pic>
        <p:nvPicPr>
          <p:cNvPr id="8" name="Obraz 7" descr="Kształt żółtej gwiaz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959" y="1250451"/>
            <a:ext cx="1798084" cy="1803032"/>
          </a:xfrm>
          <a:prstGeom prst="rect">
            <a:avLst/>
          </a:prstGeom>
        </p:spPr>
      </p:pic>
      <p:pic>
        <p:nvPicPr>
          <p:cNvPr id="9" name="Obraz 8" descr="Kształt żółtej gwiaz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59" y="2862855"/>
            <a:ext cx="1798084" cy="1803032"/>
          </a:xfrm>
          <a:prstGeom prst="rect">
            <a:avLst/>
          </a:prstGeom>
        </p:spPr>
      </p:pic>
      <p:pic>
        <p:nvPicPr>
          <p:cNvPr id="10" name="Obraz 9" descr="Kształt żółtej gwiazd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438" y="4382776"/>
            <a:ext cx="1798084" cy="18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561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4955" y="-488392"/>
            <a:ext cx="10058400" cy="1450757"/>
          </a:xfrm>
        </p:spPr>
        <p:txBody>
          <a:bodyPr/>
          <a:lstStyle/>
          <a:p>
            <a:r>
              <a:rPr lang="pl-PL" i="1">
                <a:solidFill>
                  <a:srgbClr val="F3B46C"/>
                </a:solidFill>
              </a:rPr>
              <a:t>Eliza skorzystałaby z ciuchci..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6319" y="1159818"/>
            <a:ext cx="8118328" cy="5064125"/>
          </a:xfrm>
        </p:spPr>
      </p:pic>
      <p:sp>
        <p:nvSpPr>
          <p:cNvPr id="5" name="Prostokąt 4"/>
          <p:cNvSpPr/>
          <p:nvPr/>
        </p:nvSpPr>
        <p:spPr>
          <a:xfrm>
            <a:off x="10210288" y="5192210"/>
            <a:ext cx="1859516" cy="1027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cs typeface="Calibri"/>
              </a:rPr>
              <a:t>ok. 10 zł</a:t>
            </a:r>
          </a:p>
        </p:txBody>
      </p:sp>
      <p:pic>
        <p:nvPicPr>
          <p:cNvPr id="6" name="Obraz 5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4705" y="5432234"/>
            <a:ext cx="830190" cy="8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136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   </a:t>
            </a:r>
          </a:p>
        </p:txBody>
      </p:sp>
      <p:pic>
        <p:nvPicPr>
          <p:cNvPr id="5" name="Symbol zastępczy zawartości 4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644" y="479334"/>
            <a:ext cx="4304783" cy="5736535"/>
          </a:xfrm>
        </p:spPr>
      </p:pic>
      <p:sp>
        <p:nvSpPr>
          <p:cNvPr id="6" name="pole tekstowe 5"/>
          <p:cNvSpPr txBox="1"/>
          <p:nvPr/>
        </p:nvSpPr>
        <p:spPr>
          <a:xfrm>
            <a:off x="5159413" y="1995341"/>
            <a:ext cx="5880986" cy="175432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>
                <a:solidFill>
                  <a:srgbClr val="F3B46C"/>
                </a:solidFill>
                <a:cs typeface="Calibri"/>
              </a:rPr>
              <a:t>..oraz dmuchanej zjeżdżalni. </a:t>
            </a: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8686934" y="4368243"/>
            <a:ext cx="2483774" cy="1160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8577042" y="4656481"/>
            <a:ext cx="2743200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025">
                <a:solidFill>
                  <a:srgbClr val="FFFFFF"/>
                </a:solidFill>
                <a:cs typeface="Calibri"/>
              </a:rPr>
              <a:t>ok. 10 zł</a:t>
            </a:r>
            <a:endParaRPr lang="pl-PL" sz="2025">
              <a:solidFill>
                <a:srgbClr val="FFFFFF"/>
              </a:solidFill>
            </a:endParaRPr>
          </a:p>
        </p:txBody>
      </p:sp>
      <p:pic>
        <p:nvPicPr>
          <p:cNvPr id="9" name="Obraz 8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320" y="4701976"/>
            <a:ext cx="830190" cy="8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5183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350" y="79375"/>
            <a:ext cx="11986437" cy="1449388"/>
          </a:xfrm>
        </p:spPr>
        <p:txBody>
          <a:bodyPr/>
          <a:lstStyle/>
          <a:p>
            <a:pPr algn="ctr"/>
            <a:r>
              <a:rPr lang="pl-PL">
                <a:solidFill>
                  <a:srgbClr val="FFC000"/>
                </a:solidFill>
                <a:latin typeface="Book Antiqua"/>
              </a:rPr>
              <a:t>Mama z tatą poczuliby się jak dzieci i pokręciliby się na takiej karuzeli :)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6924" y="1707986"/>
            <a:ext cx="6213808" cy="4661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737" y="4513688"/>
            <a:ext cx="2324928" cy="166739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91326" y="4608475"/>
            <a:ext cx="2161953" cy="129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225646" y="4981253"/>
            <a:ext cx="2743200" cy="5078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700">
                <a:solidFill>
                  <a:srgbClr val="FFFFFF"/>
                </a:solidFill>
                <a:cs typeface="Calibri"/>
              </a:rPr>
              <a:t>ok. 20 zł</a:t>
            </a:r>
            <a:endParaRPr lang="pl-PL" sz="2700"/>
          </a:p>
        </p:txBody>
      </p:sp>
      <p:pic>
        <p:nvPicPr>
          <p:cNvPr id="9" name="Obraz 8" descr="Trzy stosy mone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074" y="5106079"/>
            <a:ext cx="830190" cy="8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6276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F525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338" y="258763"/>
            <a:ext cx="3190368" cy="238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52406" y="2658278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/>
            </a:r>
            <a:br>
              <a:rPr lang="pl-PL">
                <a:solidFill>
                  <a:srgbClr val="F3B46C"/>
                </a:solidFill>
                <a:latin typeface="Calibri Light"/>
              </a:rPr>
            </a:br>
            <a:r>
              <a:rPr lang="pl-PL">
                <a:solidFill>
                  <a:srgbClr val="F3B46C"/>
                </a:solidFill>
                <a:latin typeface="Century Gothic"/>
              </a:rPr>
              <a:t>Moja rodzina</a:t>
            </a:r>
          </a:p>
        </p:txBody>
      </p:sp>
      <p:pic>
        <p:nvPicPr>
          <p:cNvPr id="6" name="Obraz 5" descr="DSCF54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938" y="258763"/>
            <a:ext cx="3213401" cy="2409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DSCF55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833" y="260934"/>
            <a:ext cx="3319666" cy="2488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 descr="DSCF518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90" y="4034558"/>
            <a:ext cx="3176723" cy="238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 descr="DSCF518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6697" y="4138852"/>
            <a:ext cx="3246301" cy="23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az 9" descr="DSC_066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1986" y="4128443"/>
            <a:ext cx="3251603" cy="228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840971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rgbClr val="F3B46C"/>
                </a:solidFill>
              </a:rPr>
              <a:t>Ja odważyłabym się i wsiadła na diabelski młyn. </a:t>
            </a:r>
          </a:p>
        </p:txBody>
      </p:sp>
      <p:pic>
        <p:nvPicPr>
          <p:cNvPr id="8" name="Symbol zastępczy zawartości 7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2350" y="1777822"/>
            <a:ext cx="5993551" cy="4519393"/>
          </a:xfrm>
        </p:spPr>
      </p:pic>
      <p:sp>
        <p:nvSpPr>
          <p:cNvPr id="9" name="Prostokąt 8"/>
          <p:cNvSpPr/>
          <p:nvPr/>
        </p:nvSpPr>
        <p:spPr>
          <a:xfrm>
            <a:off x="9681022" y="4833066"/>
            <a:ext cx="2237562" cy="129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9174181" y="5291425"/>
            <a:ext cx="2743200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025">
                <a:solidFill>
                  <a:srgbClr val="FFFFFF"/>
                </a:solidFill>
                <a:cs typeface="Calibri"/>
              </a:rPr>
              <a:t>ok. 20 zł</a:t>
            </a:r>
            <a:endParaRPr lang="pl-PL" sz="2025">
              <a:solidFill>
                <a:srgbClr val="FFFFFF"/>
              </a:solidFill>
            </a:endParaRPr>
          </a:p>
        </p:txBody>
      </p:sp>
      <p:pic>
        <p:nvPicPr>
          <p:cNvPr id="11" name="Obraz 10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49" y="5230661"/>
            <a:ext cx="830190" cy="8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1582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3624" y="229025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>
                <a:solidFill>
                  <a:srgbClr val="F3B46C"/>
                </a:solidFill>
                <a:latin typeface="Arial Black"/>
              </a:rPr>
              <a:t>Po godzinnej zabawie przyszedł czas, aby coś zjeść. Zawitalibyśmy do baru "U Damiana" w Lunaparku.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5819" y="1429883"/>
            <a:ext cx="10058400" cy="4023360"/>
          </a:xfrm>
        </p:spPr>
        <p:txBody>
          <a:bodyPr/>
          <a:lstStyle/>
          <a:p>
            <a:r>
              <a:rPr lang="pl-PL">
                <a:cs typeface="Calibri"/>
              </a:rPr>
              <a:t> 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654" y="3541288"/>
            <a:ext cx="2805370" cy="28194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-983622" y="5926101"/>
            <a:ext cx="6655981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>
                <a:cs typeface="Calibri"/>
              </a:rPr>
              <a:t>Źródło zdjęć:http://www.lunapark-sowinski.pl/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81021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6796" y="1590864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pl-PL" sz="5400">
                <a:solidFill>
                  <a:srgbClr val="F3B46C"/>
                </a:solidFill>
                <a:latin typeface="Segoe UI"/>
                <a:ea typeface="Segoe UI"/>
                <a:cs typeface="Segoe UI"/>
              </a:rPr>
              <a:t>Mama zamówiłaby danie obiadowe - kotlet schabowy, tata zamówiłby pierś z grilla, Eliza frytki a ja zapiekankę 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52740" y="2337195"/>
            <a:ext cx="10058400" cy="4023360"/>
          </a:xfrm>
        </p:spPr>
        <p:txBody>
          <a:bodyPr/>
          <a:lstStyle/>
          <a:p>
            <a:r>
              <a:rPr lang="pl-PL">
                <a:cs typeface="Calibri"/>
              </a:rPr>
              <a:t> 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46" y="2448966"/>
            <a:ext cx="4336606" cy="374397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23757" y="3604415"/>
            <a:ext cx="3371702" cy="1821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367520" y="4232895"/>
            <a:ext cx="2743200" cy="5078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700">
                <a:solidFill>
                  <a:srgbClr val="FFFFFF"/>
                </a:solidFill>
                <a:cs typeface="Calibri"/>
              </a:rPr>
              <a:t>około 40 zł</a:t>
            </a:r>
            <a:endParaRPr lang="pl-PL">
              <a:solidFill>
                <a:srgbClr val="FFFFFF"/>
              </a:solidFill>
            </a:endParaRPr>
          </a:p>
        </p:txBody>
      </p:sp>
      <p:pic>
        <p:nvPicPr>
          <p:cNvPr id="7" name="Obraz 6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36" y="4320140"/>
            <a:ext cx="1057090" cy="10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6501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solidFill>
                  <a:srgbClr val="F3B46C"/>
                </a:solidFill>
                <a:latin typeface="Calibri"/>
                <a:cs typeface="Calibri"/>
              </a:rPr>
              <a:t>Łączny koszt pobytu w lunaparku wyniósłby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>
                <a:cs typeface="Calibri"/>
              </a:rPr>
              <a:t>  </a:t>
            </a:r>
          </a:p>
        </p:txBody>
      </p:sp>
      <p:sp>
        <p:nvSpPr>
          <p:cNvPr id="4" name="Prostokąt 3"/>
          <p:cNvSpPr/>
          <p:nvPr/>
        </p:nvSpPr>
        <p:spPr>
          <a:xfrm>
            <a:off x="2838450" y="2300288"/>
            <a:ext cx="6112170" cy="3428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599818" y="3382290"/>
            <a:ext cx="2743200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 b="1">
                <a:solidFill>
                  <a:srgbClr val="92D050"/>
                </a:solidFill>
                <a:cs typeface="Calibri"/>
              </a:rPr>
              <a:t>100 zł</a:t>
            </a:r>
            <a:endParaRPr lang="pl-PL" sz="5400" b="1">
              <a:solidFill>
                <a:srgbClr val="92D050"/>
              </a:solidFill>
            </a:endParaRPr>
          </a:p>
        </p:txBody>
      </p:sp>
      <p:pic>
        <p:nvPicPr>
          <p:cNvPr id="6" name="Symbol zastępczy zawartości 5" descr="Torebka z pieniędzmi i moneta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709" y="3083174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75" y="4181475"/>
            <a:ext cx="1567637" cy="15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8037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4964" y="1458547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pl-PL">
                <a:solidFill>
                  <a:srgbClr val="F3B46C"/>
                </a:solidFill>
                <a:latin typeface="Arial Black"/>
              </a:rPr>
              <a:t>Następnie około godziny 13:00 udalibyśmy się do wieży widokowej "Dom rybaka we Władysławowie"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622832" y="2960971"/>
            <a:ext cx="10058400" cy="4023360"/>
          </a:xfrm>
        </p:spPr>
        <p:txBody>
          <a:bodyPr/>
          <a:lstStyle/>
          <a:p>
            <a:r>
              <a:rPr lang="pl-PL">
                <a:cs typeface="Calibri"/>
              </a:rPr>
              <a:t>  </a:t>
            </a:r>
          </a:p>
        </p:txBody>
      </p:sp>
      <p:pic>
        <p:nvPicPr>
          <p:cNvPr id="4" name="Obraz 3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755" y="2841902"/>
            <a:ext cx="4859227" cy="32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995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0163" y="-44450"/>
            <a:ext cx="12179411" cy="6907213"/>
          </a:xfrm>
        </p:spPr>
      </p:pic>
    </p:spTree>
    <p:extLst>
      <p:ext uri="{BB962C8B-B14F-4D97-AF65-F5344CB8AC3E}">
        <p14:creationId xmlns:p14="http://schemas.microsoft.com/office/powerpoint/2010/main" val="124116362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0694" y="1760984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pl-PL">
                <a:solidFill>
                  <a:srgbClr val="F3B46C"/>
                </a:solidFill>
                <a:latin typeface="Arial Black"/>
              </a:rPr>
              <a:t>Koszt biletu dla dorosłych - 15 zł</a:t>
            </a:r>
            <a:br>
              <a:rPr lang="pl-PL">
                <a:solidFill>
                  <a:srgbClr val="F3B46C"/>
                </a:solidFill>
                <a:latin typeface="Arial Black"/>
              </a:rPr>
            </a:br>
            <a:r>
              <a:rPr lang="pl-PL">
                <a:solidFill>
                  <a:srgbClr val="F3B46C"/>
                </a:solidFill>
                <a:latin typeface="Arial Black"/>
              </a:rPr>
              <a:t>Koszt biletu ulgowego - 12 zł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1001" y="3364881"/>
            <a:ext cx="3307795" cy="3011124"/>
          </a:xfrm>
        </p:spPr>
      </p:pic>
    </p:spTree>
    <p:extLst>
      <p:ext uri="{BB962C8B-B14F-4D97-AF65-F5344CB8AC3E}">
        <p14:creationId xmlns:p14="http://schemas.microsoft.com/office/powerpoint/2010/main" val="292481627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rgbClr val="F3B46C"/>
                </a:solidFill>
              </a:rPr>
              <a:t>Koszt pobytu tam wyniósłby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>
                <a:cs typeface="Calibri"/>
              </a:rPr>
              <a:t> 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103013" y="2319057"/>
            <a:ext cx="4940595" cy="2558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108358" y="3136560"/>
            <a:ext cx="2743200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 b="1">
                <a:solidFill>
                  <a:srgbClr val="92D050"/>
                </a:solidFill>
                <a:latin typeface="Arial Black"/>
                <a:cs typeface="Calibri"/>
              </a:rPr>
              <a:t>44 zł</a:t>
            </a:r>
            <a:endParaRPr lang="pl-PL" b="1">
              <a:latin typeface="Arial Black"/>
            </a:endParaRPr>
          </a:p>
        </p:txBody>
      </p:sp>
      <p:pic>
        <p:nvPicPr>
          <p:cNvPr id="6" name="Obraz 5" descr="Trzy stosy mone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831" y="3375535"/>
            <a:ext cx="1567637" cy="1574629"/>
          </a:xfrm>
          <a:prstGeom prst="rect">
            <a:avLst/>
          </a:prstGeom>
        </p:spPr>
      </p:pic>
      <p:pic>
        <p:nvPicPr>
          <p:cNvPr id="7" name="Symbol zastępczy zawartości 5" descr="Torebka z pieniędzmi i moneta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512" y="2887731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31142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>Następnie około 14:00 udalibyśmy się do alei gwiazd sportu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7705" y="1707986"/>
            <a:ext cx="6700431" cy="4463779"/>
          </a:xfrm>
        </p:spPr>
      </p:pic>
    </p:spTree>
    <p:extLst>
      <p:ext uri="{BB962C8B-B14F-4D97-AF65-F5344CB8AC3E}">
        <p14:creationId xmlns:p14="http://schemas.microsoft.com/office/powerpoint/2010/main" val="247447548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>Można tam ujrzeć gwiazdy takich sportowców jak: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356" y="1897009"/>
            <a:ext cx="3638255" cy="2422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665" y="3363499"/>
            <a:ext cx="4085265" cy="2725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997" y="1707763"/>
            <a:ext cx="3984255" cy="2660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321868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4854" y="-151142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Segoe UI"/>
                <a:ea typeface="Segoe UI"/>
                <a:cs typeface="Segoe UI"/>
              </a:rPr>
              <a:t>Mama - Bożena</a:t>
            </a:r>
          </a:p>
        </p:txBody>
      </p:sp>
      <p:pic>
        <p:nvPicPr>
          <p:cNvPr id="4" name="Symbol zastępczy zawartości 3" descr="DSCF492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614355" y="1986391"/>
            <a:ext cx="4843767" cy="3633271"/>
          </a:xfrm>
        </p:spPr>
      </p:pic>
      <p:pic>
        <p:nvPicPr>
          <p:cNvPr id="5" name="Obraz 4" descr="Uśmiechnięte słońce — ilustracj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4" y="525163"/>
            <a:ext cx="2743200" cy="2694824"/>
          </a:xfrm>
          <a:prstGeom prst="rect">
            <a:avLst/>
          </a:prstGeom>
        </p:spPr>
      </p:pic>
      <p:pic>
        <p:nvPicPr>
          <p:cNvPr id="6" name="Obraz 5" descr="Gołąb z różą w dziobi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050" y="3129424"/>
            <a:ext cx="3148519" cy="266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5373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>Około godziny 15 udalibyśmy się na plażę...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2951" y="1802497"/>
            <a:ext cx="6794943" cy="4526787"/>
          </a:xfrm>
        </p:spPr>
      </p:pic>
    </p:spTree>
    <p:extLst>
      <p:ext uri="{BB962C8B-B14F-4D97-AF65-F5344CB8AC3E}">
        <p14:creationId xmlns:p14="http://schemas.microsoft.com/office/powerpoint/2010/main" val="246074939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2889" y="-185955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>Razem z tatą pływalibyśmy na bananie.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6496" y="1260291"/>
            <a:ext cx="7588840" cy="5056052"/>
          </a:xfrm>
        </p:spPr>
      </p:pic>
      <p:sp>
        <p:nvSpPr>
          <p:cNvPr id="5" name="Prostokąt 4"/>
          <p:cNvSpPr/>
          <p:nvPr/>
        </p:nvSpPr>
        <p:spPr>
          <a:xfrm>
            <a:off x="381078" y="4908675"/>
            <a:ext cx="1991832" cy="1349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6553" y="5196913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>
                <a:solidFill>
                  <a:srgbClr val="FFFFFF"/>
                </a:solidFill>
                <a:cs typeface="Calibri"/>
              </a:rPr>
              <a:t>ok. 30 zł</a:t>
            </a:r>
            <a:endParaRPr lang="pl-PL" sz="3600">
              <a:solidFill>
                <a:srgbClr val="FFFFFF"/>
              </a:solidFill>
            </a:endParaRPr>
          </a:p>
        </p:txBody>
      </p:sp>
      <p:pic>
        <p:nvPicPr>
          <p:cNvPr id="7" name="Obraz 6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533" y="5364805"/>
            <a:ext cx="1056501" cy="10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3483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entury"/>
              </a:rPr>
              <a:t>Około 17:00 udalibyśmy się do muzeum pająków.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4200" y="1820863"/>
            <a:ext cx="6227873" cy="4148740"/>
          </a:xfrm>
        </p:spPr>
      </p:pic>
      <p:pic>
        <p:nvPicPr>
          <p:cNvPr id="5" name="Obraz 4" descr="Animowany uśmiechnięty pająk w siec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7246" y="601575"/>
            <a:ext cx="2065374" cy="606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849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0" y="6350"/>
            <a:ext cx="12143747" cy="6821488"/>
          </a:xfrm>
        </p:spPr>
      </p:pic>
    </p:spTree>
    <p:extLst>
      <p:ext uri="{BB962C8B-B14F-4D97-AF65-F5344CB8AC3E}">
        <p14:creationId xmlns:p14="http://schemas.microsoft.com/office/powerpoint/2010/main" val="37831977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21671" y="-129248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7CD9D"/>
                </a:solidFill>
                <a:latin typeface="Arial Black"/>
              </a:rPr>
              <a:t>Koszt wyniósłby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3151272" y="2255930"/>
            <a:ext cx="5658883" cy="2880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b="1">
                <a:solidFill>
                  <a:srgbClr val="92D050"/>
                </a:solidFill>
                <a:latin typeface="Arial Black"/>
                <a:cs typeface="Calibri"/>
              </a:rPr>
              <a:t>około 30 zł</a:t>
            </a:r>
          </a:p>
        </p:txBody>
      </p:sp>
      <p:pic>
        <p:nvPicPr>
          <p:cNvPr id="5" name="Symbol zastępczy zawartości 5" descr="Torebka z pieniędzmi i moneta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968" y="3234615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857" y="3319632"/>
            <a:ext cx="2078000" cy="20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029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</a:rPr>
              <a:t>Potem około 18:00 udalibyśmy się do restauracji - samolotu.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2216" y="1840302"/>
            <a:ext cx="6549212" cy="4362966"/>
          </a:xfrm>
        </p:spPr>
      </p:pic>
    </p:spTree>
    <p:extLst>
      <p:ext uri="{BB962C8B-B14F-4D97-AF65-F5344CB8AC3E}">
        <p14:creationId xmlns:p14="http://schemas.microsoft.com/office/powerpoint/2010/main" val="68104644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Arial Black"/>
              </a:rPr>
              <a:t>Koszt wyniósłby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3552010" y="2408018"/>
            <a:ext cx="5072911" cy="2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235681" y="3099465"/>
            <a:ext cx="7602352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>
                <a:solidFill>
                  <a:srgbClr val="92D050"/>
                </a:solidFill>
                <a:latin typeface="Arial Black"/>
              </a:rPr>
              <a:t>około 50 zł</a:t>
            </a:r>
            <a:endParaRPr lang="pl-PL"/>
          </a:p>
        </p:txBody>
      </p:sp>
      <p:pic>
        <p:nvPicPr>
          <p:cNvPr id="6" name="Symbol zastępczy zawartości 5" descr="Torebka z pieniędzmi i moneta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3" y="2918091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249" y="3212280"/>
            <a:ext cx="2078000" cy="20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0192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>
                <a:solidFill>
                  <a:srgbClr val="F3B46C"/>
                </a:solidFill>
                <a:latin typeface="Arial Black"/>
              </a:rPr>
              <a:t>Około godziny 20:00 wstąpilibyśmy na jarmark morski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0877" y="1953716"/>
            <a:ext cx="6416896" cy="4274756"/>
          </a:xfrm>
        </p:spPr>
      </p:pic>
    </p:spTree>
    <p:extLst>
      <p:ext uri="{BB962C8B-B14F-4D97-AF65-F5344CB8AC3E}">
        <p14:creationId xmlns:p14="http://schemas.microsoft.com/office/powerpoint/2010/main" val="86536289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>
                <a:solidFill>
                  <a:srgbClr val="F3B46C"/>
                </a:solidFill>
                <a:latin typeface="Arial Black"/>
              </a:rPr>
              <a:t>W tym miejscu pooglądalibyśmy wiele rzeczy i zakupilibyśmy pamiątki.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5389" y="1991520"/>
            <a:ext cx="6284580" cy="4186545"/>
          </a:xfrm>
        </p:spPr>
      </p:pic>
    </p:spTree>
    <p:extLst>
      <p:ext uri="{BB962C8B-B14F-4D97-AF65-F5344CB8AC3E}">
        <p14:creationId xmlns:p14="http://schemas.microsoft.com/office/powerpoint/2010/main" val="104280942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rgbClr val="F3B46C"/>
                </a:solidFill>
                <a:latin typeface="Arial Black"/>
              </a:rPr>
              <a:t>Koszt wyniósłby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>
                <a:solidFill>
                  <a:srgbClr val="E48312"/>
                </a:solidFill>
                <a:cs typeface="Calibri"/>
              </a:rPr>
              <a:t/>
            </a:r>
            <a:br>
              <a:rPr lang="pl-PL">
                <a:solidFill>
                  <a:srgbClr val="E48312"/>
                </a:solidFill>
                <a:cs typeface="Calibri"/>
              </a:rPr>
            </a:br>
            <a:r>
              <a:rPr lang="pl-PL">
                <a:solidFill>
                  <a:srgbClr val="E48312"/>
                </a:solidFill>
                <a:cs typeface="Calibri"/>
              </a:rPr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3197525" y="2300154"/>
            <a:ext cx="5602176" cy="2785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333750" y="2928938"/>
            <a:ext cx="5200354" cy="92392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>
                <a:solidFill>
                  <a:srgbClr val="92D050"/>
                </a:solidFill>
                <a:latin typeface="Arial Black"/>
              </a:rPr>
              <a:t>około 35 zł</a:t>
            </a:r>
            <a:endParaRPr lang="pl-PL"/>
          </a:p>
        </p:txBody>
      </p:sp>
      <p:pic>
        <p:nvPicPr>
          <p:cNvPr id="6" name="Symbol zastępczy zawartości 5" descr="Torebka z pieniędzmi i moneta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052" y="3093249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132" y="3206150"/>
            <a:ext cx="2078000" cy="20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5014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   </a:t>
            </a:r>
          </a:p>
        </p:txBody>
      </p:sp>
      <p:pic>
        <p:nvPicPr>
          <p:cNvPr id="4" name="Symbol zastępczy zawartości 3" descr="DSCF652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582" y="174364"/>
            <a:ext cx="2704119" cy="202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2373719" y="153684"/>
            <a:ext cx="5953193" cy="66018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 i="1">
                <a:solidFill>
                  <a:srgbClr val="F3B46C"/>
                </a:solidFill>
                <a:cs typeface="Calibri"/>
              </a:rPr>
              <a:t>Moja mama ma na imię Bożena.</a:t>
            </a:r>
          </a:p>
          <a:p>
            <a:pPr algn="ctr"/>
            <a:r>
              <a:rPr lang="pl-PL" sz="3600" i="1">
                <a:solidFill>
                  <a:srgbClr val="F3B46C"/>
                </a:solidFill>
                <a:cs typeface="Calibri"/>
              </a:rPr>
              <a:t>Ma 41 lat. Pracuje jako kasjerka w sklepie. Jest osobą bardzo dokładną, precyzyjną i pomocną.</a:t>
            </a:r>
          </a:p>
          <a:p>
            <a:pPr algn="ctr"/>
            <a:r>
              <a:rPr lang="pl-PL" sz="3600" i="1">
                <a:solidFill>
                  <a:srgbClr val="F3B46C"/>
                </a:solidFill>
                <a:cs typeface="Calibri"/>
              </a:rPr>
              <a:t>Jej hobby to jazda na rowerze i rozwiązywanie krzyżówek. W wolnych chwilach lubi udać się na zakupy bądź odwiedzić rodzinę.</a:t>
            </a:r>
          </a:p>
          <a:p>
            <a:pPr algn="ctr"/>
            <a:endParaRPr lang="pl-PL" sz="2700"/>
          </a:p>
        </p:txBody>
      </p:sp>
      <p:pic>
        <p:nvPicPr>
          <p:cNvPr id="6" name="Obraz 5" descr="Album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51" y="3726489"/>
            <a:ext cx="3318289" cy="2424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4053" y="5223570"/>
            <a:ext cx="1487921" cy="133640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-150749" y="2089152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>
                <a:solidFill>
                  <a:srgbClr val="F3B46C"/>
                </a:solidFill>
                <a:cs typeface="Calibri"/>
              </a:rPr>
              <a:t>Lubię słodkości :)</a:t>
            </a:r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 rot="720000">
            <a:off x="9128530" y="3342093"/>
            <a:ext cx="3164731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pl-PL">
                <a:solidFill>
                  <a:srgbClr val="F3B46C"/>
                </a:solidFill>
                <a:cs typeface="Calibri"/>
              </a:rPr>
              <a:t>Gdy Bożenka miała 3 latka.. :)</a:t>
            </a:r>
            <a:endParaRPr lang="pl-PL">
              <a:solidFill>
                <a:srgbClr val="F3B4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36035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1792" y="-261564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pl-PL" sz="2700" b="1">
                <a:solidFill>
                  <a:srgbClr val="F3B46C"/>
                </a:solidFill>
                <a:latin typeface="Arial Black"/>
              </a:rPr>
              <a:t>Przed wyjazdem przeszlibyśmy się uliczkami Bulwaru nadmorskiego</a:t>
            </a:r>
          </a:p>
        </p:txBody>
      </p:sp>
      <p:pic>
        <p:nvPicPr>
          <p:cNvPr id="4" name="Symbol zastępczy zawartości 3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60000">
            <a:off x="2888022" y="1311037"/>
            <a:ext cx="6517203" cy="4888279"/>
          </a:xfrm>
        </p:spPr>
      </p:pic>
    </p:spTree>
    <p:extLst>
      <p:ext uri="{BB962C8B-B14F-4D97-AF65-F5344CB8AC3E}">
        <p14:creationId xmlns:p14="http://schemas.microsoft.com/office/powerpoint/2010/main" val="1641603549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8257" y="683552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pl-PL">
                <a:solidFill>
                  <a:srgbClr val="F3B46C"/>
                </a:solidFill>
                <a:latin typeface="Arial Black"/>
              </a:rPr>
              <a:t>W drogę powrotną wyruszylibyśmy około godziny 22:00.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22646" y="2576244"/>
            <a:ext cx="4191443" cy="3467616"/>
          </a:xfrm>
        </p:spPr>
      </p:pic>
    </p:spTree>
    <p:extLst>
      <p:ext uri="{BB962C8B-B14F-4D97-AF65-F5344CB8AC3E}">
        <p14:creationId xmlns:p14="http://schemas.microsoft.com/office/powerpoint/2010/main" val="299124485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280" y="-72541"/>
            <a:ext cx="10058400" cy="1450757"/>
          </a:xfrm>
        </p:spPr>
        <p:txBody>
          <a:bodyPr/>
          <a:lstStyle/>
          <a:p>
            <a:pPr algn="ctr"/>
            <a:r>
              <a:rPr lang="pl-PL" b="1">
                <a:solidFill>
                  <a:srgbClr val="F3B46C"/>
                </a:solidFill>
                <a:latin typeface="Arial Black"/>
              </a:rPr>
              <a:t>Koszt paliwa wyniósłby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3552825" y="2192338"/>
            <a:ext cx="5431981" cy="2804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690924" y="3042352"/>
            <a:ext cx="7166344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>
                <a:solidFill>
                  <a:srgbClr val="92D050"/>
                </a:solidFill>
                <a:latin typeface="Arial Black"/>
                <a:cs typeface="Calibri"/>
              </a:rPr>
              <a:t>około 230 z</a:t>
            </a:r>
            <a:r>
              <a:rPr lang="pl-PL" sz="5400">
                <a:solidFill>
                  <a:srgbClr val="92D050"/>
                </a:solidFill>
                <a:cs typeface="Calibri"/>
              </a:rPr>
              <a:t>ł</a:t>
            </a:r>
            <a:endParaRPr lang="pl-PL">
              <a:solidFill>
                <a:srgbClr val="92D050"/>
              </a:solidFill>
            </a:endParaRPr>
          </a:p>
        </p:txBody>
      </p:sp>
      <p:pic>
        <p:nvPicPr>
          <p:cNvPr id="6" name="Symbol zastępczy zawartości 5" descr="Torebka z pieniędzmi i moneta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44" y="2769792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824" y="3267382"/>
            <a:ext cx="2078000" cy="2098333"/>
          </a:xfrm>
          <a:prstGeom prst="rect">
            <a:avLst/>
          </a:prstGeom>
        </p:spPr>
      </p:pic>
      <p:pic>
        <p:nvPicPr>
          <p:cNvPr id="8" name="Symbol zastępczy zawartości 5" descr="Torebka z pieniędzmi i moneta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84" y="2976113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83344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 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9355" y="1051836"/>
            <a:ext cx="10058400" cy="40233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5400" b="1">
                <a:solidFill>
                  <a:srgbClr val="F3B46C"/>
                </a:solidFill>
                <a:latin typeface="Arial Black"/>
                <a:cs typeface="Calibri"/>
              </a:rPr>
              <a:t>Zawsze marzyliśmy o wycieczce w te rejony. Tak spędzony dzień w naszym rodzinnym gronie byłby świetny i bardzo udany.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593" y="4114332"/>
            <a:ext cx="2929993" cy="21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3101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solidFill>
                  <a:srgbClr val="F3B46C"/>
                </a:solidFill>
                <a:latin typeface="Arial Black"/>
              </a:rPr>
              <a:t>Łączny koszt takiego dnia wyniósłby razem: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>
                <a:solidFill>
                  <a:srgbClr val="E48312"/>
                </a:solidFill>
                <a:cs typeface="Calibri"/>
              </a:rPr>
              <a:t/>
            </a:r>
            <a:br>
              <a:rPr lang="pl-PL">
                <a:solidFill>
                  <a:srgbClr val="E48312"/>
                </a:solidFill>
                <a:cs typeface="Calibri"/>
              </a:rPr>
            </a:br>
            <a:r>
              <a:rPr lang="pl-PL">
                <a:solidFill>
                  <a:srgbClr val="E48312"/>
                </a:solidFill>
                <a:cs typeface="Calibri"/>
              </a:rPr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3046306" y="2413568"/>
            <a:ext cx="5469860" cy="2861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4618720" y="3249974"/>
            <a:ext cx="2743200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5400" b="1">
                <a:solidFill>
                  <a:srgbClr val="92D050"/>
                </a:solidFill>
                <a:latin typeface="Arial Black"/>
              </a:rPr>
              <a:t>749 zł</a:t>
            </a:r>
            <a:endParaRPr lang="pl-PL"/>
          </a:p>
        </p:txBody>
      </p:sp>
      <p:pic>
        <p:nvPicPr>
          <p:cNvPr id="6" name="Symbol zastępczy zawartości 5" descr="Torebka z pieniędzmi i moneta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459" y="2873866"/>
            <a:ext cx="27432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Trzy stosy mon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183" y="3566097"/>
            <a:ext cx="2078000" cy="20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6827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72889" y="1959148"/>
            <a:ext cx="10058400" cy="4023360"/>
          </a:xfrm>
        </p:spPr>
        <p:txBody>
          <a:bodyPr/>
          <a:lstStyle/>
          <a:p>
            <a:pPr algn="ctr"/>
            <a:r>
              <a:rPr lang="pl-PL" sz="5400" b="1">
                <a:solidFill>
                  <a:srgbClr val="F3B46C"/>
                </a:solidFill>
                <a:latin typeface="Arial Black"/>
                <a:cs typeface="Calibri"/>
              </a:rPr>
              <a:t>DZIĘKUJĘ ZA UWAGĘ :)</a:t>
            </a:r>
          </a:p>
        </p:txBody>
      </p:sp>
      <p:pic>
        <p:nvPicPr>
          <p:cNvPr id="4" name="Obraz 3" descr="Animowana postać machająca na pożegnan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63" y="3233301"/>
            <a:ext cx="2575737" cy="2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8868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1067" y="-248418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ndara"/>
              </a:rPr>
              <a:t>Tata - Andrzej</a:t>
            </a:r>
          </a:p>
        </p:txBody>
      </p:sp>
      <p:pic>
        <p:nvPicPr>
          <p:cNvPr id="4" name="Symbol zastępczy zawartości 3" descr="DSCF383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5751" y="1850516"/>
            <a:ext cx="5326496" cy="3994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 descr="Drzewo kwitnące wiosną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1" y="88061"/>
            <a:ext cx="3647933" cy="2677692"/>
          </a:xfrm>
          <a:prstGeom prst="rect">
            <a:avLst/>
          </a:prstGeom>
        </p:spPr>
      </p:pic>
      <p:pic>
        <p:nvPicPr>
          <p:cNvPr id="6" name="Obraz 5" descr="Kształt żółtej gwiazd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839" y="365867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84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  </a:t>
            </a:r>
            <a:br>
              <a:rPr lang="pl-PL"/>
            </a:b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>
                <a:cs typeface="Calibri"/>
              </a:rPr>
              <a:t>  </a:t>
            </a:r>
          </a:p>
        </p:txBody>
      </p:sp>
      <p:pic>
        <p:nvPicPr>
          <p:cNvPr id="4" name="Obraz 3" descr="DSCF49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6" y="3831566"/>
            <a:ext cx="3346900" cy="2512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F46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026825" y="540229"/>
            <a:ext cx="27432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ole tekstowe 5"/>
          <p:cNvSpPr txBox="1"/>
          <p:nvPr/>
        </p:nvSpPr>
        <p:spPr>
          <a:xfrm>
            <a:off x="3009661" y="501680"/>
            <a:ext cx="5816600" cy="50783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>
                <a:solidFill>
                  <a:srgbClr val="F3B46C"/>
                </a:solidFill>
                <a:latin typeface="Century Gothic"/>
                <a:cs typeface="Calibri"/>
              </a:rPr>
              <a:t>Mój tata ma na imię Andrzej i ma 41 lat. Pracuje na stacji paliw. Jest on "złotą rączką". Jest bardzo dokładny</a:t>
            </a:r>
            <a:r>
              <a:rPr lang="pl-PL" sz="3600">
                <a:solidFill>
                  <a:srgbClr val="F3B46C"/>
                </a:solidFill>
                <a:latin typeface="Century Gothic"/>
              </a:rPr>
              <a:t>, ciekawski ale tez zabawny. W wolnych chwilach lubi wypady nad jezioro.</a:t>
            </a:r>
            <a:endParaRPr lang="pl-PL">
              <a:solidFill>
                <a:srgbClr val="F3B46C"/>
              </a:solidFill>
              <a:latin typeface="Century Gothic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68574" y="3144148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b="1">
                <a:solidFill>
                  <a:srgbClr val="F3B46C"/>
                </a:solidFill>
                <a:cs typeface="Calibri"/>
              </a:rPr>
              <a:t>Wiek nie ma znaczenia </a:t>
            </a:r>
          </a:p>
          <a:p>
            <a:pPr algn="ctr"/>
            <a:r>
              <a:rPr lang="pl-PL" b="1">
                <a:solidFill>
                  <a:srgbClr val="F3B46C"/>
                </a:solidFill>
                <a:cs typeface="Calibri"/>
              </a:rPr>
              <a:t>liczy się zabawa :D</a:t>
            </a:r>
            <a:endParaRPr lang="pl-PL" b="1">
              <a:solidFill>
                <a:srgbClr val="F3B4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98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219" y="-36888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>Siostra - Eliza</a:t>
            </a:r>
          </a:p>
        </p:txBody>
      </p:sp>
      <p:pic>
        <p:nvPicPr>
          <p:cNvPr id="4" name="Symbol zastępczy zawartości 3" descr="DSCF486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8689" y="1581509"/>
            <a:ext cx="3472611" cy="465113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40" y="3501085"/>
            <a:ext cx="2844620" cy="2610310"/>
          </a:xfrm>
          <a:prstGeom prst="rect">
            <a:avLst/>
          </a:prstGeom>
        </p:spPr>
      </p:pic>
      <p:pic>
        <p:nvPicPr>
          <p:cNvPr id="6" name="Obraz 5" descr="Podskakujące uśmiechnięte ser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156" y="-163542"/>
            <a:ext cx="2346205" cy="28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3899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  </a:t>
            </a:r>
          </a:p>
        </p:txBody>
      </p:sp>
      <p:pic>
        <p:nvPicPr>
          <p:cNvPr id="4" name="Symbol zastępczy zawartości 3" descr="DSCF485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5769" y="2805862"/>
            <a:ext cx="2978386" cy="2230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_06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421" y="4369980"/>
            <a:ext cx="2743200" cy="1836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P02-10-12_12.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547" y="340230"/>
            <a:ext cx="3060249" cy="2296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2822452" y="546922"/>
            <a:ext cx="5453062" cy="397031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>
                <a:solidFill>
                  <a:srgbClr val="F3B46C"/>
                </a:solidFill>
                <a:cs typeface="Calibri"/>
              </a:rPr>
              <a:t>Moja siostra ma na imię Eliza i ma 5 lat. Jest bardzo ruchliwym, inteligentnym i ciekawym świata dzieckiem. Chodzi do przedszkola</a:t>
            </a:r>
            <a:r>
              <a:rPr lang="pl-PL" sz="3600">
                <a:solidFill>
                  <a:srgbClr val="F3B46C"/>
                </a:solidFill>
              </a:rPr>
              <a:t>, gdzie ma dużo koleżanek i kolegów.</a:t>
            </a:r>
            <a:endParaRPr lang="pl-PL">
              <a:solidFill>
                <a:srgbClr val="F3B46C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-190379" y="5546974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>
                <a:solidFill>
                  <a:srgbClr val="F3B46C"/>
                </a:solidFill>
                <a:cs typeface="Calibri"/>
              </a:rPr>
              <a:t>Lubię zabawy z koleżankami i z siostrą :P</a:t>
            </a:r>
            <a:endParaRPr lang="pl-PL">
              <a:solidFill>
                <a:srgbClr val="F3B46C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142" y="3135726"/>
            <a:ext cx="2755911" cy="30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724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2869" y="-145737"/>
            <a:ext cx="10058400" cy="1450757"/>
          </a:xfrm>
        </p:spPr>
        <p:txBody>
          <a:bodyPr/>
          <a:lstStyle/>
          <a:p>
            <a:pPr algn="ctr"/>
            <a:r>
              <a:rPr lang="pl-PL">
                <a:solidFill>
                  <a:srgbClr val="F3B46C"/>
                </a:solidFill>
                <a:latin typeface="Calibri Light"/>
              </a:rPr>
              <a:t>Ja - Julita</a:t>
            </a:r>
          </a:p>
        </p:txBody>
      </p:sp>
      <p:pic>
        <p:nvPicPr>
          <p:cNvPr id="4" name="Symbol zastępczy zawartości 3" descr="966451_397944466987249_45256689_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5773" y="1465607"/>
            <a:ext cx="6743665" cy="4515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Pastelowa piłka do siatkówk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2" y="3592602"/>
            <a:ext cx="2743200" cy="2555065"/>
          </a:xfrm>
          <a:prstGeom prst="rect">
            <a:avLst/>
          </a:prstGeom>
        </p:spPr>
      </p:pic>
      <p:pic>
        <p:nvPicPr>
          <p:cNvPr id="6" name="Obraz 5" descr="Otwarta książka z przewracaną stroną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958" y="272388"/>
            <a:ext cx="2596632" cy="19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3829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0</Words>
  <Application>Microsoft Office PowerPoint</Application>
  <PresentationFormat>Panoramiczny</PresentationFormat>
  <Paragraphs>0</Paragraphs>
  <Slides>45</Slides>
  <Notes>45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Retrospekcja</vt:lpstr>
      <vt:lpstr>"Wymarzony dzień z rodziną"</vt:lpstr>
      <vt:lpstr> Moja rodzina</vt:lpstr>
      <vt:lpstr>Mama - Bożena</vt:lpstr>
      <vt:lpstr>   </vt:lpstr>
      <vt:lpstr>Tata - Andrzej</vt:lpstr>
      <vt:lpstr>   </vt:lpstr>
      <vt:lpstr>Siostra - Eliza</vt:lpstr>
      <vt:lpstr>  </vt:lpstr>
      <vt:lpstr>Ja - Julita</vt:lpstr>
      <vt:lpstr>   </vt:lpstr>
      <vt:lpstr>Razem z moją rodziną  nie lubimy się nudzić.  Lubimy różne wycieczki  w swoim gronie. Teraz  przedstawię nasz  wymarzony dzień ...</vt:lpstr>
      <vt:lpstr>Cel naszej wycieczki to piękne miasto Władysławowo</vt:lpstr>
      <vt:lpstr>Prezentacja programu PowerPoint</vt:lpstr>
      <vt:lpstr>Długość trasy - ok. 416 km </vt:lpstr>
      <vt:lpstr>Wyjechalibyśmy samochodem około godziny 4:00, aby około 10:00 być na miejscu.</vt:lpstr>
      <vt:lpstr>Około godziny 11 wstąpilibyśmy do Lunaparku Sowińskiego</vt:lpstr>
      <vt:lpstr>Eliza skorzystałaby z ciuchci..</vt:lpstr>
      <vt:lpstr>   </vt:lpstr>
      <vt:lpstr>Mama z tatą poczuliby się jak dzieci i pokręciliby się na takiej karuzeli :)</vt:lpstr>
      <vt:lpstr>Ja odważyłabym się i wsiadła na diabelski młyn. </vt:lpstr>
      <vt:lpstr>Po godzinnej zabawie przyszedł czas, aby coś zjeść. Zawitalibyśmy do baru "U Damiana" w Lunaparku.</vt:lpstr>
      <vt:lpstr>Mama zamówiłaby danie obiadowe - kotlet schabowy, tata zamówiłby pierś z grilla, Eliza frytki a ja zapiekankę .</vt:lpstr>
      <vt:lpstr>Łączny koszt pobytu w lunaparku wyniósłby</vt:lpstr>
      <vt:lpstr>Następnie około godziny 13:00 udalibyśmy się do wieży widokowej "Dom rybaka we Władysławowie"</vt:lpstr>
      <vt:lpstr>Prezentacja programu PowerPoint</vt:lpstr>
      <vt:lpstr>Koszt biletu dla dorosłych - 15 zł Koszt biletu ulgowego - 12 zł</vt:lpstr>
      <vt:lpstr>Koszt pobytu tam wyniósłby</vt:lpstr>
      <vt:lpstr>Następnie około 14:00 udalibyśmy się do alei gwiazd sportu</vt:lpstr>
      <vt:lpstr>Można tam ujrzeć gwiazdy takich sportowców jak:</vt:lpstr>
      <vt:lpstr>Około godziny 15 udalibyśmy się na plażę...</vt:lpstr>
      <vt:lpstr>Razem z tatą pływalibyśmy na bananie.</vt:lpstr>
      <vt:lpstr>Około 17:00 udalibyśmy się do muzeum pająków.</vt:lpstr>
      <vt:lpstr>Prezentacja programu PowerPoint</vt:lpstr>
      <vt:lpstr>Koszt wyniósłby</vt:lpstr>
      <vt:lpstr>Potem około 18:00 udalibyśmy się do restauracji - samolotu.</vt:lpstr>
      <vt:lpstr>Koszt wyniósłby </vt:lpstr>
      <vt:lpstr>Około godziny 20:00 wstąpilibyśmy na jarmark morski</vt:lpstr>
      <vt:lpstr>W tym miejscu pooglądalibyśmy wiele rzeczy i zakupilibyśmy pamiątki.</vt:lpstr>
      <vt:lpstr>Koszt wyniósłby</vt:lpstr>
      <vt:lpstr>Przed wyjazdem przeszlibyśmy się uliczkami Bulwaru nadmorskiego</vt:lpstr>
      <vt:lpstr>W drogę powrotną wyruszylibyśmy około godziny 22:00. </vt:lpstr>
      <vt:lpstr>Koszt paliwa wyniósłby</vt:lpstr>
      <vt:lpstr>   </vt:lpstr>
      <vt:lpstr>Łączny koszt takiego dnia wyniósłby razem:</vt:lpstr>
      <vt:lpstr> 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32</cp:revision>
  <dcterms:created xsi:type="dcterms:W3CDTF">2012-08-15T16:54:36Z</dcterms:created>
  <dcterms:modified xsi:type="dcterms:W3CDTF">2013-06-19T18:40:00Z</dcterms:modified>
</cp:coreProperties>
</file>