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2" r:id="rId4"/>
    <p:sldId id="258" r:id="rId5"/>
    <p:sldId id="259" r:id="rId6"/>
    <p:sldId id="284" r:id="rId7"/>
    <p:sldId id="274" r:id="rId8"/>
    <p:sldId id="282" r:id="rId9"/>
    <p:sldId id="260" r:id="rId10"/>
    <p:sldId id="261" r:id="rId11"/>
    <p:sldId id="283" r:id="rId12"/>
    <p:sldId id="262" r:id="rId13"/>
    <p:sldId id="285" r:id="rId14"/>
    <p:sldId id="263" r:id="rId15"/>
    <p:sldId id="288" r:id="rId16"/>
    <p:sldId id="275" r:id="rId17"/>
    <p:sldId id="289" r:id="rId18"/>
    <p:sldId id="270" r:id="rId19"/>
    <p:sldId id="264" r:id="rId20"/>
    <p:sldId id="276" r:id="rId21"/>
    <p:sldId id="277" r:id="rId22"/>
    <p:sldId id="281" r:id="rId23"/>
    <p:sldId id="278" r:id="rId24"/>
    <p:sldId id="280" r:id="rId25"/>
    <p:sldId id="279" r:id="rId26"/>
    <p:sldId id="291" r:id="rId27"/>
    <p:sldId id="271" r:id="rId28"/>
    <p:sldId id="272" r:id="rId29"/>
    <p:sldId id="286" r:id="rId30"/>
    <p:sldId id="273" r:id="rId31"/>
    <p:sldId id="290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73A3A4-B4B6-4366-8073-014A1B5020E7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D7A1E7-A0DC-4877-8817-8C814CA48B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5000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Cudze chwalicie, swego nie znacie.</a:t>
            </a:r>
            <a:br>
              <a:rPr lang="pl-PL" dirty="0" smtClean="0"/>
            </a:br>
            <a:r>
              <a:rPr lang="pl-PL" dirty="0" smtClean="0"/>
              <a:t>Sami nie wiecie co posiadacie!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76056" y="5805264"/>
            <a:ext cx="3888432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Wykonała Julia </a:t>
            </a:r>
            <a:r>
              <a:rPr lang="pl-PL" i="1" dirty="0" err="1" smtClean="0">
                <a:solidFill>
                  <a:srgbClr val="FFFF00"/>
                </a:solidFill>
              </a:rPr>
              <a:t>Gałaszewska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728192"/>
          </a:xfrm>
        </p:spPr>
        <p:txBody>
          <a:bodyPr>
            <a:normAutofit fontScale="90000"/>
          </a:bodyPr>
          <a:lstStyle/>
          <a:p>
            <a:r>
              <a:rPr lang="pl-PL" sz="3900" dirty="0" smtClean="0"/>
              <a:t>Moja druga siostra ma na imię </a:t>
            </a:r>
            <a:r>
              <a:rPr lang="pl-PL" sz="3900" dirty="0" smtClean="0">
                <a:solidFill>
                  <a:srgbClr val="FFFF00"/>
                </a:solidFill>
              </a:rPr>
              <a:t>Magda</a:t>
            </a:r>
            <a:r>
              <a:rPr lang="pl-PL" sz="3900" dirty="0" smtClean="0"/>
              <a:t>. Ma 18 lat i jej pasją jest gra w siatkówkę. </a:t>
            </a:r>
            <a:endParaRPr lang="pl-PL" sz="3900" dirty="0"/>
          </a:p>
        </p:txBody>
      </p:sp>
      <p:pic>
        <p:nvPicPr>
          <p:cNvPr id="15364" name="Picture 4" descr="https://fbcdn-sphotos-d-a.akamaihd.net/hphotos-ak-ash3/540623_577075675654897_14583795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7223">
            <a:off x="2012824" y="2245235"/>
            <a:ext cx="2827680" cy="4329462"/>
          </a:xfrm>
          <a:prstGeom prst="rect">
            <a:avLst/>
          </a:prstGeom>
          <a:noFill/>
        </p:spPr>
      </p:pic>
      <p:pic>
        <p:nvPicPr>
          <p:cNvPr id="15366" name="Picture 6" descr="https://fbcdn-sphotos-h-a.akamaihd.net/hphotos-ak-frc1/284396_143269279091556_14110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8908">
            <a:off x="5098009" y="2353682"/>
            <a:ext cx="3065934" cy="3788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6051">
            <a:off x="5594443" y="2132329"/>
            <a:ext cx="3048408" cy="4065814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06640" cy="1656184"/>
          </a:xfrm>
        </p:spPr>
        <p:txBody>
          <a:bodyPr>
            <a:normAutofit/>
          </a:bodyPr>
          <a:lstStyle/>
          <a:p>
            <a:r>
              <a:rPr lang="pl-PL" sz="3900" dirty="0" smtClean="0"/>
              <a:t>Siatkówka to całe jej życie. Jej idolem jest Bartosz Kurek.</a:t>
            </a:r>
            <a:endParaRPr lang="pl-PL" sz="3900" dirty="0"/>
          </a:p>
        </p:txBody>
      </p:sp>
      <p:pic>
        <p:nvPicPr>
          <p:cNvPr id="35842" name="Picture 2" descr="https://fbcdn-sphotos-h-a.akamaihd.net/hphotos-ak-ash3/p206x206/539316_497092650319867_16525702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275">
            <a:off x="1535455" y="2369659"/>
            <a:ext cx="2487630" cy="3888432"/>
          </a:xfrm>
          <a:prstGeom prst="rect">
            <a:avLst/>
          </a:prstGeom>
          <a:noFill/>
        </p:spPr>
      </p:pic>
      <p:pic>
        <p:nvPicPr>
          <p:cNvPr id="7" name="Picture 1" descr="D:\Zdjęcia\2010\konkur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3028728" cy="22715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Zdjęcia\2009\8 maj\DSC05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843262" cy="4102561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512168"/>
          </a:xfrm>
        </p:spPr>
        <p:txBody>
          <a:bodyPr>
            <a:normAutofit fontScale="90000"/>
          </a:bodyPr>
          <a:lstStyle/>
          <a:p>
            <a:r>
              <a:rPr lang="pl-PL" sz="3900" dirty="0" smtClean="0"/>
              <a:t>No i ja -  </a:t>
            </a:r>
            <a:r>
              <a:rPr lang="pl-PL" sz="3900" dirty="0" smtClean="0">
                <a:solidFill>
                  <a:srgbClr val="FFFF00"/>
                </a:solidFill>
              </a:rPr>
              <a:t>Julka</a:t>
            </a:r>
            <a:r>
              <a:rPr lang="pl-PL" sz="3900" dirty="0" smtClean="0"/>
              <a:t>. Mam 11 lat, gram w siatkówkę, dobrze się uczę. Lubię czytać książki i grać w karty.</a:t>
            </a:r>
            <a:endParaRPr lang="pl-PL" sz="3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5552">
            <a:off x="842258" y="3717796"/>
            <a:ext cx="3827127" cy="2636465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Zdj&amp;eogon;c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258" y="3861048"/>
            <a:ext cx="3377293" cy="2834514"/>
          </a:xfrm>
          <a:prstGeom prst="rect">
            <a:avLst/>
          </a:prstGeom>
          <a:noFill/>
          <a:ln w="76200" cap="rnd">
            <a:solidFill>
              <a:srgbClr val="FFFFFF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38100" contourW="63500">
            <a:bevelT w="44450" h="107950"/>
            <a:bevelB w="152400" h="82550" prst="softRound"/>
          </a:sp3d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2277014"/>
          </a:xfrm>
        </p:spPr>
        <p:txBody>
          <a:bodyPr>
            <a:normAutofit/>
          </a:bodyPr>
          <a:lstStyle/>
          <a:p>
            <a:r>
              <a:rPr lang="pl-PL" sz="3900" dirty="0" smtClean="0"/>
              <a:t>Największą frajdę sprawia mi jak spędzam czas z mamą, babcią i siostrami.</a:t>
            </a:r>
            <a:endParaRPr lang="pl-PL" sz="3900" dirty="0"/>
          </a:p>
        </p:txBody>
      </p:sp>
      <p:pic>
        <p:nvPicPr>
          <p:cNvPr id="36868" name="Picture 4" descr="http://photos.nasza-klasa.pl/1383567/25/other/std/0f0011444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076" y="3212976"/>
            <a:ext cx="3322476" cy="3089903"/>
          </a:xfrm>
          <a:prstGeom prst="rect">
            <a:avLst/>
          </a:prstGeom>
          <a:noFill/>
        </p:spPr>
      </p:pic>
      <p:pic>
        <p:nvPicPr>
          <p:cNvPr id="5" name="Picture 4" descr="https://fbcdn-sphotos-f-a.akamaihd.net/hphotos-ak-ash3/550511_491727294199084_12099044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352122" cy="4532447"/>
          </a:xfrm>
          <a:prstGeom prst="rect">
            <a:avLst/>
          </a:prstGeom>
          <a:noFill/>
        </p:spPr>
      </p:pic>
      <p:pic>
        <p:nvPicPr>
          <p:cNvPr id="36866" name="Picture 2" descr="http://photos.nasza-klasa.pl/1383567/56/main/8ec15900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80928"/>
            <a:ext cx="1905000" cy="38004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47664" y="1484784"/>
            <a:ext cx="7406640" cy="3024336"/>
          </a:xfrm>
        </p:spPr>
        <p:txBody>
          <a:bodyPr>
            <a:noAutofit/>
          </a:bodyPr>
          <a:lstStyle/>
          <a:p>
            <a:r>
              <a:rPr lang="pl-PL" sz="3900" dirty="0" smtClean="0"/>
              <a:t>Lubimy razem spędzać czas organizując wycieczki do lasu na poziomki czy grzyby. Chodzimy też na </a:t>
            </a:r>
            <a:r>
              <a:rPr lang="pl-PL" sz="3900" dirty="0" smtClean="0"/>
              <a:t>spacery i wspólne zakupy. </a:t>
            </a:r>
            <a:endParaRPr lang="pl-PL" sz="3900" dirty="0"/>
          </a:p>
        </p:txBody>
      </p:sp>
    </p:spTree>
  </p:cSld>
  <p:clrMapOvr>
    <a:masterClrMapping/>
  </p:clrMapOvr>
  <p:transition spd="med" advClick="0" advTm="9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406640" cy="2952328"/>
          </a:xfrm>
        </p:spPr>
        <p:txBody>
          <a:bodyPr>
            <a:noAutofit/>
          </a:bodyPr>
          <a:lstStyle/>
          <a:p>
            <a:r>
              <a:rPr lang="pl-PL" sz="3900" dirty="0" smtClean="0"/>
              <a:t>Niedługo </a:t>
            </a:r>
            <a:r>
              <a:rPr lang="pl-PL" sz="3900" dirty="0" smtClean="0"/>
              <a:t>wybieramy się na spływ kajakowy.</a:t>
            </a:r>
            <a:br>
              <a:rPr lang="pl-PL" sz="3900" dirty="0" smtClean="0"/>
            </a:br>
            <a:r>
              <a:rPr lang="pl-PL" sz="3900" dirty="0" smtClean="0"/>
              <a:t>Nigdy nie byłyśmy razem jednak na Cisowej </a:t>
            </a:r>
            <a:r>
              <a:rPr lang="pl-PL" sz="3900" dirty="0" smtClean="0"/>
              <a:t>Górze, Stańczykach </a:t>
            </a:r>
            <a:r>
              <a:rPr lang="pl-PL" sz="3900" dirty="0" smtClean="0"/>
              <a:t>czy w kinie.  </a:t>
            </a:r>
            <a:endParaRPr lang="pl-PL" sz="3900" dirty="0"/>
          </a:p>
        </p:txBody>
      </p:sp>
    </p:spTree>
  </p:cSld>
  <p:clrMapOvr>
    <a:masterClrMapping/>
  </p:clrMapOvr>
  <p:transition spd="med" advClick="0" advTm="9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406640" cy="3600400"/>
          </a:xfrm>
        </p:spPr>
        <p:txBody>
          <a:bodyPr>
            <a:noAutofit/>
          </a:bodyPr>
          <a:lstStyle/>
          <a:p>
            <a:r>
              <a:rPr lang="pl-PL" sz="3900" dirty="0" smtClean="0"/>
              <a:t>Planując swój wymarzony dzień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z </a:t>
            </a:r>
            <a:r>
              <a:rPr lang="pl-PL" sz="3900" dirty="0" smtClean="0"/>
              <a:t>rodziną chciałabym zobaczyć okolice, w których jeszcze nie byłam, a są tak blisko.</a:t>
            </a:r>
            <a:br>
              <a:rPr lang="pl-PL" sz="3900" dirty="0" smtClean="0"/>
            </a:br>
            <a:endParaRPr lang="pl-PL" sz="3900" dirty="0"/>
          </a:p>
        </p:txBody>
      </p:sp>
    </p:spTree>
  </p:cSld>
  <p:clrMapOvr>
    <a:masterClrMapping/>
  </p:clrMapOvr>
  <p:transition spd="med" advClick="0" advTm="9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406640" cy="3024336"/>
          </a:xfrm>
        </p:spPr>
        <p:txBody>
          <a:bodyPr>
            <a:noAutofit/>
          </a:bodyPr>
          <a:lstStyle/>
          <a:p>
            <a:r>
              <a:rPr lang="pl-PL" sz="3900" dirty="0" smtClean="0"/>
              <a:t>Bo </a:t>
            </a:r>
            <a:r>
              <a:rPr lang="pl-PL" sz="3900" dirty="0" smtClean="0"/>
              <a:t>jak mówi przysłowie </a:t>
            </a:r>
            <a:r>
              <a:rPr lang="pl-PL" sz="3900" dirty="0" smtClean="0">
                <a:solidFill>
                  <a:srgbClr val="FFFF00"/>
                </a:solidFill>
              </a:rPr>
              <a:t>„…swego nie znacie…”</a:t>
            </a:r>
            <a:r>
              <a:rPr lang="pl-PL" sz="3900" dirty="0" smtClean="0"/>
              <a:t>. A ja marzę, żeby pojechać na most w Stańczykach czy zjechać na </a:t>
            </a:r>
            <a:r>
              <a:rPr lang="pl-PL" sz="3900" dirty="0" err="1" smtClean="0"/>
              <a:t>tyrolce</a:t>
            </a:r>
            <a:r>
              <a:rPr lang="pl-PL" sz="3900" dirty="0" smtClean="0"/>
              <a:t>.</a:t>
            </a:r>
            <a:endParaRPr lang="pl-PL" sz="3900" dirty="0"/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22934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Mój wymarzony dzień z rodziną </a:t>
            </a:r>
            <a:r>
              <a:rPr lang="pl-PL" dirty="0" smtClean="0"/>
              <a:t>to trasa z Suwałk na Cisową Górę, potem do Smolnik i do Udziejka.  Aż wreszcie przez Bachanowo do Stańczyk. </a:t>
            </a:r>
            <a:br>
              <a:rPr lang="pl-PL" dirty="0" smtClean="0"/>
            </a:br>
            <a:r>
              <a:rPr lang="pl-PL" dirty="0" smtClean="0"/>
              <a:t>Na koniec kolacja w pizzerii </a:t>
            </a:r>
            <a:br>
              <a:rPr lang="pl-PL" dirty="0" smtClean="0"/>
            </a:br>
            <a:r>
              <a:rPr lang="pl-PL" dirty="0" smtClean="0"/>
              <a:t>i seans w kinie.</a:t>
            </a:r>
            <a:endParaRPr lang="pl-PL" dirty="0"/>
          </a:p>
        </p:txBody>
      </p:sp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1.gstatic.com/images?q=tbn:ANd9GcTJexpDirdXVVNieiY_2I4qNensSK9FZ0L9qpxXH4uHBlcqmC0V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3048000" cy="3067050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3888432"/>
          </a:xfrm>
        </p:spPr>
        <p:txBody>
          <a:bodyPr>
            <a:noAutofit/>
          </a:bodyPr>
          <a:lstStyle/>
          <a:p>
            <a:r>
              <a:rPr lang="pl-PL" sz="3900" dirty="0" smtClean="0"/>
              <a:t>Wycieczkę rozpoczniemy od wejścia na Cisową Górę. </a:t>
            </a:r>
            <a:br>
              <a:rPr lang="pl-PL" sz="3900" dirty="0" smtClean="0"/>
            </a:br>
            <a:r>
              <a:rPr lang="pl-PL" sz="3900" dirty="0" smtClean="0"/>
              <a:t>Tam zrobimy </a:t>
            </a:r>
            <a:r>
              <a:rPr lang="pl-PL" sz="3900" dirty="0" smtClean="0"/>
              <a:t>śniadanie - mały </a:t>
            </a:r>
            <a:r>
              <a:rPr lang="pl-PL" sz="3900" dirty="0" smtClean="0"/>
              <a:t>piknik. </a:t>
            </a:r>
            <a:r>
              <a:rPr lang="pl-PL" sz="3900" dirty="0" smtClean="0"/>
              <a:t>Mama </a:t>
            </a:r>
            <a:r>
              <a:rPr lang="pl-PL" sz="3900" dirty="0" smtClean="0"/>
              <a:t>kupi napoje,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owoce </a:t>
            </a:r>
            <a:r>
              <a:rPr lang="pl-PL" sz="3900" dirty="0" smtClean="0"/>
              <a:t>i przygotuje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czekoladowe </a:t>
            </a:r>
            <a:r>
              <a:rPr lang="pl-PL" sz="3900" dirty="0" smtClean="0"/>
              <a:t>babeczki.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pikniku: 5 x 5 zł = 25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3279198" cy="3152129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2160240"/>
          </a:xfrm>
        </p:spPr>
        <p:txBody>
          <a:bodyPr>
            <a:normAutofit/>
          </a:bodyPr>
          <a:lstStyle/>
          <a:p>
            <a:r>
              <a:rPr lang="pl-PL" dirty="0" smtClean="0"/>
              <a:t>Moja rodzina, to trzy pokolenia kobiet: babcia, mama, moje dwie siostry Ania i Magda i ja - </a:t>
            </a:r>
            <a:r>
              <a:rPr lang="pl-PL" dirty="0" smtClean="0">
                <a:solidFill>
                  <a:srgbClr val="FFFF00"/>
                </a:solidFill>
              </a:rPr>
              <a:t>Julka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Obraz 6" descr="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76872"/>
            <a:ext cx="1868804" cy="2284613"/>
          </a:xfrm>
          <a:prstGeom prst="rect">
            <a:avLst/>
          </a:prstGeom>
        </p:spPr>
      </p:pic>
      <p:pic>
        <p:nvPicPr>
          <p:cNvPr id="8" name="Obraz 7" descr="b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2462784" cy="2348880"/>
          </a:xfrm>
          <a:prstGeom prst="rect">
            <a:avLst/>
          </a:prstGeom>
        </p:spPr>
      </p:pic>
      <p:pic>
        <p:nvPicPr>
          <p:cNvPr id="25602" name="Picture 2" descr="D:\Zdjęcia\2009\8 maj\DSC06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39752" y="4149080"/>
            <a:ext cx="1784494" cy="2421813"/>
          </a:xfrm>
          <a:prstGeom prst="rect">
            <a:avLst/>
          </a:prstGeom>
          <a:noFill/>
        </p:spPr>
      </p:pic>
      <p:pic>
        <p:nvPicPr>
          <p:cNvPr id="25601" name="Picture 1" descr="D:\Zdjęcia\2009\8 maj\DSC058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37112"/>
            <a:ext cx="1675904" cy="22373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asniowasuwalszczyzna.pl/files/punkt%20widokowy%20at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593299" cy="3444974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06640" cy="3240360"/>
          </a:xfrm>
        </p:spPr>
        <p:txBody>
          <a:bodyPr>
            <a:noAutofit/>
          </a:bodyPr>
          <a:lstStyle/>
          <a:p>
            <a:r>
              <a:rPr lang="pl-PL" sz="3900" dirty="0" smtClean="0"/>
              <a:t>Potem pojedziemy do Smolnik na platformę widokową „U Pana Tadeusza”, żeby popatrzeć przez lornetkę na panoramę </a:t>
            </a:r>
            <a:r>
              <a:rPr lang="pl-PL" sz="3900" dirty="0" smtClean="0"/>
              <a:t>Suwalskiego </a:t>
            </a:r>
            <a:r>
              <a:rPr lang="pl-PL" sz="3900" dirty="0" smtClean="0"/>
              <a:t>Parku </a:t>
            </a:r>
            <a:r>
              <a:rPr lang="pl-PL" sz="3900" dirty="0" smtClean="0"/>
              <a:t>Krajobrazowego</a:t>
            </a:r>
            <a:r>
              <a:rPr lang="pl-PL" sz="3900" dirty="0" smtClean="0"/>
              <a:t>. 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5 x </a:t>
            </a:r>
            <a:r>
              <a:rPr lang="pl-PL" i="1" dirty="0" smtClean="0">
                <a:solidFill>
                  <a:srgbClr val="FFFF00"/>
                </a:solidFill>
              </a:rPr>
              <a:t>4 </a:t>
            </a:r>
            <a:r>
              <a:rPr lang="pl-PL" i="1" dirty="0" smtClean="0">
                <a:solidFill>
                  <a:srgbClr val="FFFF00"/>
                </a:solidFill>
              </a:rPr>
              <a:t>zł = </a:t>
            </a:r>
            <a:r>
              <a:rPr lang="pl-PL" i="1" dirty="0" smtClean="0">
                <a:solidFill>
                  <a:srgbClr val="FFFF00"/>
                </a:solidFill>
              </a:rPr>
              <a:t>20 </a:t>
            </a:r>
            <a:r>
              <a:rPr lang="pl-PL" i="1" dirty="0" smtClean="0">
                <a:solidFill>
                  <a:srgbClr val="FFFF00"/>
                </a:solidFill>
              </a:rPr>
              <a:t>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b-a.akamaihd.net/hphotos-ak-ash3/8693_385176568255209_5907380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503712" cy="2627784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3888432"/>
          </a:xfrm>
        </p:spPr>
        <p:txBody>
          <a:bodyPr>
            <a:normAutofit/>
          </a:bodyPr>
          <a:lstStyle/>
          <a:p>
            <a:r>
              <a:rPr lang="pl-PL" sz="3900" dirty="0" smtClean="0"/>
              <a:t>I nareszcie wybierzemy się do Parku Linowego w Twierdzy </a:t>
            </a:r>
            <a:r>
              <a:rPr lang="pl-PL" sz="3900" dirty="0" err="1" smtClean="0"/>
              <a:t>Jaćwingów</a:t>
            </a:r>
            <a:r>
              <a:rPr lang="pl-PL" sz="3900" dirty="0" smtClean="0"/>
              <a:t>.  Już nie mogę się doczekać żeby zobaczyć mamę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i </a:t>
            </a:r>
            <a:r>
              <a:rPr lang="pl-PL" sz="3900" dirty="0" smtClean="0"/>
              <a:t>babcię chodzące na trasach linowych czy zjeżdżające na </a:t>
            </a:r>
            <a:r>
              <a:rPr lang="pl-PL" sz="3900" dirty="0" err="1" smtClean="0"/>
              <a:t>tyrolce</a:t>
            </a:r>
            <a:r>
              <a:rPr lang="pl-PL" sz="3900" dirty="0" smtClean="0"/>
              <a:t>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5 x 30 zł = 150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{{{Opis_zdj&amp;eogon;cia}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29000"/>
            <a:ext cx="3101330" cy="3225385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3816424"/>
          </a:xfrm>
        </p:spPr>
        <p:txBody>
          <a:bodyPr>
            <a:normAutofit/>
          </a:bodyPr>
          <a:lstStyle/>
          <a:p>
            <a:r>
              <a:rPr lang="pl-PL" sz="3900" dirty="0" smtClean="0"/>
              <a:t>Zmęczone, ale zadowolone pojedziemy do Bachanowa nad Czarną Hańczą.  Tam, przy jednym z najsłynniejszych głazowisk zjemy lunch przygotowany przez babcię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i </a:t>
            </a:r>
            <a:r>
              <a:rPr lang="pl-PL" sz="3900" dirty="0" smtClean="0"/>
              <a:t>mamę.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5 x 10 zł = 50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2952328"/>
          </a:xfrm>
        </p:spPr>
        <p:txBody>
          <a:bodyPr>
            <a:normAutofit/>
          </a:bodyPr>
          <a:lstStyle/>
          <a:p>
            <a:r>
              <a:rPr lang="pl-PL" sz="3900" dirty="0" smtClean="0"/>
              <a:t>Nadszedł czas na Stańczyki. </a:t>
            </a:r>
            <a:r>
              <a:rPr lang="pl-PL" sz="3900" dirty="0" smtClean="0"/>
              <a:t>Są tu jedne z najwyższych mostów w Polsce.  Zawsze chciałam wejść na nie.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5 x </a:t>
            </a:r>
            <a:r>
              <a:rPr lang="pl-PL" i="1" dirty="0" smtClean="0">
                <a:solidFill>
                  <a:srgbClr val="FFFF00"/>
                </a:solidFill>
              </a:rPr>
              <a:t>4 </a:t>
            </a:r>
            <a:r>
              <a:rPr lang="pl-PL" i="1" dirty="0" smtClean="0">
                <a:solidFill>
                  <a:srgbClr val="FFFF00"/>
                </a:solidFill>
              </a:rPr>
              <a:t>zł = </a:t>
            </a:r>
            <a:r>
              <a:rPr lang="pl-PL" i="1" dirty="0" smtClean="0">
                <a:solidFill>
                  <a:srgbClr val="FFFF00"/>
                </a:solidFill>
              </a:rPr>
              <a:t>20 </a:t>
            </a:r>
            <a:r>
              <a:rPr lang="pl-PL" i="1" dirty="0" smtClean="0">
                <a:solidFill>
                  <a:srgbClr val="FFFF00"/>
                </a:solidFill>
              </a:rPr>
              <a:t>zł</a:t>
            </a:r>
            <a:endParaRPr lang="pl-PL" i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Mosty w Sta&amp;nacute;czyk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4644975" cy="31028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S5uDs2NwpWsGsrd2VKzjGNcJROGoPVI58wUPwjdwI4YVpUz6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18710"/>
            <a:ext cx="3836467" cy="2566945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2736304"/>
          </a:xfrm>
        </p:spPr>
        <p:txBody>
          <a:bodyPr>
            <a:normAutofit fontScale="90000"/>
          </a:bodyPr>
          <a:lstStyle/>
          <a:p>
            <a:r>
              <a:rPr lang="pl-PL" sz="3900" dirty="0" smtClean="0"/>
              <a:t>Po tak długiej wycieczce przyszedł czas na zasłużoną kolację. Wszystkie lubimy pizzę, więc będzie uczta w stylu włoskim. Trzy duże pizze i do tego zimne napoje… </a:t>
            </a:r>
            <a:r>
              <a:rPr lang="pl-PL" sz="3900" dirty="0" err="1" smtClean="0"/>
              <a:t>mhhh</a:t>
            </a:r>
            <a:r>
              <a:rPr lang="pl-PL" sz="3900" dirty="0" smtClean="0"/>
              <a:t> już mi leci ślinka.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3 x 32 zł + 5 x 4 zł = 116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nema-lumiere.pl/zdjecia/1369222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3059832" cy="4322014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4680520"/>
          </a:xfrm>
        </p:spPr>
        <p:txBody>
          <a:bodyPr>
            <a:noAutofit/>
          </a:bodyPr>
          <a:lstStyle/>
          <a:p>
            <a:r>
              <a:rPr lang="pl-PL" sz="3900" dirty="0" smtClean="0"/>
              <a:t>I na koniec dnia wspólny wypad do </a:t>
            </a:r>
            <a:r>
              <a:rPr lang="pl-PL" sz="3900" dirty="0" smtClean="0"/>
              <a:t>kina w Suwałkach.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Zawsze marzyłam, żeby zabrać mamę, babcię i siostry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na </a:t>
            </a:r>
            <a:r>
              <a:rPr lang="pl-PL" sz="3900" dirty="0" smtClean="0"/>
              <a:t>jakiś fajny seans</a:t>
            </a:r>
            <a:r>
              <a:rPr lang="pl-PL" sz="3900" dirty="0" smtClean="0"/>
              <a:t>.</a:t>
            </a:r>
            <a:br>
              <a:rPr lang="pl-PL" sz="3900" dirty="0" smtClean="0"/>
            </a:br>
            <a:r>
              <a:rPr lang="pl-PL" sz="3900" dirty="0" smtClean="0"/>
              <a:t>Przygody Thora </a:t>
            </a:r>
            <a:br>
              <a:rPr lang="pl-PL" sz="3900" dirty="0" smtClean="0"/>
            </a:br>
            <a:r>
              <a:rPr lang="pl-PL" sz="3900" dirty="0" smtClean="0"/>
              <a:t>na pewno im się </a:t>
            </a:r>
            <a:br>
              <a:rPr lang="pl-PL" sz="3900" dirty="0" smtClean="0"/>
            </a:br>
            <a:r>
              <a:rPr lang="pl-PL" sz="3900" dirty="0" smtClean="0"/>
              <a:t>spodobają.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2 x 20 zł + 3 x 18 zł = 114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3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nema-lumiere.pl/zdjecia/1369222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3059832" cy="4322014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4680520"/>
          </a:xfrm>
        </p:spPr>
        <p:txBody>
          <a:bodyPr>
            <a:noAutofit/>
          </a:bodyPr>
          <a:lstStyle/>
          <a:p>
            <a:r>
              <a:rPr lang="pl-PL" sz="3900" dirty="0" smtClean="0"/>
              <a:t>I na koniec dnia wspólny wypad do </a:t>
            </a:r>
            <a:r>
              <a:rPr lang="pl-PL" sz="3900" dirty="0" smtClean="0"/>
              <a:t>kina w Suwałkach.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Zawsze marzyłam, żeby zabrać mamę, babcię i siostry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na </a:t>
            </a:r>
            <a:r>
              <a:rPr lang="pl-PL" sz="3900" dirty="0" smtClean="0"/>
              <a:t>jakiś fajny seans</a:t>
            </a:r>
            <a:r>
              <a:rPr lang="pl-PL" sz="3900" dirty="0" smtClean="0"/>
              <a:t>.</a:t>
            </a:r>
            <a:br>
              <a:rPr lang="pl-PL" sz="3900" dirty="0" smtClean="0"/>
            </a:br>
            <a:r>
              <a:rPr lang="pl-PL" sz="3900" dirty="0" smtClean="0"/>
              <a:t>Przygody Thora </a:t>
            </a:r>
            <a:br>
              <a:rPr lang="pl-PL" sz="3900" dirty="0" smtClean="0"/>
            </a:br>
            <a:r>
              <a:rPr lang="pl-PL" sz="3900" dirty="0" smtClean="0"/>
              <a:t>na pewno im się </a:t>
            </a:r>
            <a:br>
              <a:rPr lang="pl-PL" sz="3900" dirty="0" smtClean="0"/>
            </a:br>
            <a:r>
              <a:rPr lang="pl-PL" sz="3900" dirty="0" smtClean="0"/>
              <a:t>spodobają.</a:t>
            </a:r>
            <a:endParaRPr lang="pl-PL" sz="3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920880" cy="816496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Koszt : 2 x 20 zł + 3 x 18 zł = 114 zł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7711440" cy="2592288"/>
          </a:xfrm>
        </p:spPr>
        <p:txBody>
          <a:bodyPr>
            <a:normAutofit/>
          </a:bodyPr>
          <a:lstStyle/>
          <a:p>
            <a:r>
              <a:rPr lang="pl-PL" sz="3900" dirty="0" smtClean="0"/>
              <a:t>Koszt naszej wycieczki </a:t>
            </a:r>
            <a:r>
              <a:rPr lang="pl-PL" sz="3900" dirty="0" smtClean="0"/>
              <a:t>dla 5 osób wyniesie - </a:t>
            </a:r>
            <a:r>
              <a:rPr lang="pl-PL" sz="3900" dirty="0" smtClean="0">
                <a:solidFill>
                  <a:srgbClr val="FFFF00"/>
                </a:solidFill>
              </a:rPr>
              <a:t>495 </a:t>
            </a:r>
            <a:r>
              <a:rPr lang="pl-PL" sz="3900" dirty="0" smtClean="0">
                <a:solidFill>
                  <a:srgbClr val="FFFF00"/>
                </a:solidFill>
              </a:rPr>
              <a:t>zł</a:t>
            </a:r>
            <a:r>
              <a:rPr lang="pl-PL" sz="3900" dirty="0" smtClean="0"/>
              <a:t>. </a:t>
            </a:r>
            <a:br>
              <a:rPr lang="pl-PL" sz="3900" dirty="0" smtClean="0"/>
            </a:br>
            <a:r>
              <a:rPr lang="pl-PL" sz="3900" dirty="0" smtClean="0"/>
              <a:t>Czas spędzony razem– </a:t>
            </a:r>
            <a:r>
              <a:rPr lang="pl-PL" sz="3900" dirty="0" smtClean="0">
                <a:solidFill>
                  <a:srgbClr val="FFFF00"/>
                </a:solidFill>
              </a:rPr>
              <a:t>BEZCENNY</a:t>
            </a:r>
            <a:r>
              <a:rPr lang="pl-PL" sz="3900" dirty="0" smtClean="0"/>
              <a:t>!</a:t>
            </a:r>
            <a:br>
              <a:rPr lang="pl-PL" sz="3900" dirty="0" smtClean="0"/>
            </a:br>
            <a:endParaRPr lang="pl-PL" sz="3900" dirty="0"/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406640" cy="4005206"/>
          </a:xfrm>
        </p:spPr>
        <p:txBody>
          <a:bodyPr>
            <a:normAutofit/>
          </a:bodyPr>
          <a:lstStyle/>
          <a:p>
            <a:r>
              <a:rPr lang="pl-PL" sz="3900" dirty="0" smtClean="0"/>
              <a:t>Lubimy spędzać czas wspólnie.  Babcia uczy się od nas, my od niej 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900" dirty="0" smtClean="0"/>
              <a:t>i  </a:t>
            </a:r>
            <a:r>
              <a:rPr lang="pl-PL" sz="3900" dirty="0" smtClean="0"/>
              <a:t>od mamy. </a:t>
            </a:r>
            <a:br>
              <a:rPr lang="pl-PL" sz="3900" dirty="0" smtClean="0"/>
            </a:br>
            <a:r>
              <a:rPr lang="pl-PL" sz="3900" dirty="0" smtClean="0">
                <a:solidFill>
                  <a:srgbClr val="FFFF00"/>
                </a:solidFill>
              </a:rPr>
              <a:t>Najważniejsze jednak, że spędzamy czas razem a do tego kreatywnie </a:t>
            </a:r>
            <a:r>
              <a:rPr lang="pl-PL" sz="3900" dirty="0" smtClean="0">
                <a:solidFill>
                  <a:srgbClr val="FFFF00"/>
                </a:solidFill>
              </a:rPr>
              <a:t/>
            </a:r>
            <a:br>
              <a:rPr lang="pl-PL" sz="3900" dirty="0" smtClean="0">
                <a:solidFill>
                  <a:srgbClr val="FFFF00"/>
                </a:solidFill>
              </a:rPr>
            </a:br>
            <a:r>
              <a:rPr lang="pl-PL" sz="3900" dirty="0" smtClean="0">
                <a:solidFill>
                  <a:srgbClr val="FFFF00"/>
                </a:solidFill>
              </a:rPr>
              <a:t>i </a:t>
            </a:r>
            <a:r>
              <a:rPr lang="pl-PL" sz="3900" dirty="0" smtClean="0">
                <a:solidFill>
                  <a:srgbClr val="FFFF00"/>
                </a:solidFill>
              </a:rPr>
              <a:t>spontanicznie.</a:t>
            </a:r>
            <a:endParaRPr lang="pl-PL" sz="3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6336704" cy="230425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3900" dirty="0" smtClean="0">
                <a:solidFill>
                  <a:schemeClr val="tx1"/>
                </a:solidFill>
              </a:rPr>
              <a:t/>
            </a:r>
            <a:br>
              <a:rPr lang="pl-PL" sz="3900" dirty="0" smtClean="0">
                <a:solidFill>
                  <a:schemeClr val="tx1"/>
                </a:solidFill>
              </a:rPr>
            </a:br>
            <a:endParaRPr lang="pl-PL" sz="3900" dirty="0">
              <a:solidFill>
                <a:schemeClr val="tx1"/>
              </a:solidFill>
            </a:endParaRPr>
          </a:p>
        </p:txBody>
      </p:sp>
      <p:sp>
        <p:nvSpPr>
          <p:cNvPr id="3" name="Tytuł 5"/>
          <p:cNvSpPr txBox="1">
            <a:spLocks/>
          </p:cNvSpPr>
          <p:nvPr/>
        </p:nvSpPr>
        <p:spPr>
          <a:xfrm>
            <a:off x="1979712" y="953344"/>
            <a:ext cx="6408712" cy="59046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Wiem, że dla niektórych moja wymarzona wycieczka wyda się banalna.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Ale to </a:t>
            </a: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MOJA WYCIECZKA.</a:t>
            </a: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będę dumna,</a:t>
            </a:r>
            <a:r>
              <a:rPr kumimoji="0" lang="pl-PL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gdy będę mogła na nią zabrać babcię, mamę i siostry.</a:t>
            </a: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06640" cy="3672408"/>
          </a:xfrm>
        </p:spPr>
        <p:txBody>
          <a:bodyPr>
            <a:normAutofit/>
          </a:bodyPr>
          <a:lstStyle/>
          <a:p>
            <a:r>
              <a:rPr lang="pl-PL" sz="3900" dirty="0" smtClean="0"/>
              <a:t>Gdy </a:t>
            </a:r>
            <a:r>
              <a:rPr lang="pl-PL" sz="3900" dirty="0" smtClean="0"/>
              <a:t>wybieramy się </a:t>
            </a:r>
            <a:r>
              <a:rPr lang="pl-PL" sz="3900" dirty="0" smtClean="0"/>
              <a:t>razem </a:t>
            </a:r>
            <a:r>
              <a:rPr lang="pl-PL" sz="3900" dirty="0" smtClean="0"/>
              <a:t>na wycieczkę </a:t>
            </a:r>
            <a:r>
              <a:rPr lang="pl-PL" sz="3900" dirty="0" smtClean="0"/>
              <a:t>śmiejemy </a:t>
            </a:r>
            <a:r>
              <a:rPr lang="pl-PL" sz="3900" dirty="0" smtClean="0"/>
              <a:t>się, że </a:t>
            </a:r>
            <a:br>
              <a:rPr lang="pl-PL" sz="3900" dirty="0" smtClean="0"/>
            </a:br>
            <a:r>
              <a:rPr lang="pl-PL" sz="3900" dirty="0" smtClean="0"/>
              <a:t>jedziemy na </a:t>
            </a:r>
            <a:r>
              <a:rPr lang="pl-PL" sz="3900" dirty="0" smtClean="0"/>
              <a:t>„</a:t>
            </a:r>
            <a:r>
              <a:rPr lang="pl-PL" sz="3900" dirty="0" smtClean="0"/>
              <a:t>Zlot Czarownic”.</a:t>
            </a:r>
            <a:br>
              <a:rPr lang="pl-PL" sz="3900" dirty="0" smtClean="0"/>
            </a:br>
            <a:r>
              <a:rPr lang="pl-PL" sz="3900" dirty="0" smtClean="0"/>
              <a:t>Mamy też kota. </a:t>
            </a:r>
            <a:br>
              <a:rPr lang="pl-PL" sz="3900" dirty="0" smtClean="0"/>
            </a:br>
            <a:r>
              <a:rPr lang="pl-PL" sz="3900" dirty="0" smtClean="0"/>
              <a:t>Nazywa się </a:t>
            </a:r>
            <a:r>
              <a:rPr lang="pl-PL" sz="3900" dirty="0" err="1" smtClean="0">
                <a:solidFill>
                  <a:srgbClr val="FFFF00"/>
                </a:solidFill>
              </a:rPr>
              <a:t>Cookie</a:t>
            </a:r>
            <a:r>
              <a:rPr lang="pl-PL" sz="3900" dirty="0" smtClean="0"/>
              <a:t>.</a:t>
            </a:r>
            <a:endParaRPr lang="pl-PL" sz="3900" dirty="0"/>
          </a:p>
        </p:txBody>
      </p:sp>
      <p:pic>
        <p:nvPicPr>
          <p:cNvPr id="3" name="Picture 2" descr="D:\Zdjęcia\Budowa domu\Dom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1680">
            <a:off x="5840901" y="3247060"/>
            <a:ext cx="2443939" cy="32585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406640" cy="2952328"/>
          </a:xfrm>
        </p:spPr>
        <p:txBody>
          <a:bodyPr>
            <a:noAutofit/>
          </a:bodyPr>
          <a:lstStyle/>
          <a:p>
            <a:pPr algn="ctr"/>
            <a:r>
              <a:rPr lang="pl-PL" sz="3900" dirty="0" smtClean="0">
                <a:solidFill>
                  <a:srgbClr val="FFFF00"/>
                </a:solidFill>
              </a:rPr>
              <a:t>…bo </a:t>
            </a:r>
            <a:r>
              <a:rPr lang="pl-PL" sz="3900" dirty="0" smtClean="0">
                <a:solidFill>
                  <a:srgbClr val="FFFF00"/>
                </a:solidFill>
              </a:rPr>
              <a:t>pamiętajcie, </a:t>
            </a:r>
            <a:r>
              <a:rPr lang="pl-PL" sz="3900" dirty="0" smtClean="0">
                <a:solidFill>
                  <a:srgbClr val="FFFF00"/>
                </a:solidFill>
              </a:rPr>
              <a:t>nieważne gdzie, ważne z kim spędza się czas.</a:t>
            </a:r>
            <a:br>
              <a:rPr lang="pl-PL" sz="3900" dirty="0" smtClean="0">
                <a:solidFill>
                  <a:srgbClr val="FFFF00"/>
                </a:solidFill>
              </a:rPr>
            </a:br>
            <a:r>
              <a:rPr lang="pl-PL" sz="3900" dirty="0" smtClean="0">
                <a:solidFill>
                  <a:srgbClr val="FFFF00"/>
                </a:solidFill>
              </a:rPr>
              <a:t/>
            </a:r>
            <a:br>
              <a:rPr lang="pl-PL" sz="3900" dirty="0" smtClean="0">
                <a:solidFill>
                  <a:srgbClr val="FFFF00"/>
                </a:solidFill>
              </a:rPr>
            </a:br>
            <a:r>
              <a:rPr lang="pl-PL" sz="3900" dirty="0" smtClean="0">
                <a:solidFill>
                  <a:srgbClr val="FFFF00"/>
                </a:solidFill>
              </a:rPr>
              <a:t>Bo więzi </a:t>
            </a:r>
            <a:r>
              <a:rPr lang="pl-PL" sz="3900" dirty="0" smtClean="0">
                <a:solidFill>
                  <a:srgbClr val="FFFF00"/>
                </a:solidFill>
              </a:rPr>
              <a:t>rodzinne są najważniejsze!</a:t>
            </a:r>
            <a:endParaRPr lang="pl-PL" sz="3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6336704" cy="230425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3900" dirty="0" smtClean="0">
                <a:solidFill>
                  <a:schemeClr val="tx1"/>
                </a:solidFill>
              </a:rPr>
              <a:t/>
            </a:r>
            <a:br>
              <a:rPr lang="pl-PL" sz="3900" dirty="0" smtClean="0">
                <a:solidFill>
                  <a:schemeClr val="tx1"/>
                </a:solidFill>
              </a:rPr>
            </a:br>
            <a:endParaRPr lang="pl-PL" sz="3900" dirty="0">
              <a:solidFill>
                <a:schemeClr val="tx1"/>
              </a:solidFill>
            </a:endParaRPr>
          </a:p>
        </p:txBody>
      </p:sp>
      <p:sp>
        <p:nvSpPr>
          <p:cNvPr id="3" name="Tytuł 5"/>
          <p:cNvSpPr txBox="1">
            <a:spLocks/>
          </p:cNvSpPr>
          <p:nvPr/>
        </p:nvSpPr>
        <p:spPr>
          <a:xfrm>
            <a:off x="5220072" y="4509120"/>
            <a:ext cx="3528392" cy="19442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 swojej prezentacji wykorzystałam: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zdjęcia z albumu rodzinnego,</a:t>
            </a:r>
            <a:b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zdjęcia ze strony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www.wikipedia.pl</a:t>
            </a: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3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406640" cy="23042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Moja </a:t>
            </a:r>
            <a:r>
              <a:rPr lang="pl-PL" dirty="0" smtClean="0">
                <a:solidFill>
                  <a:srgbClr val="FFFF00"/>
                </a:solidFill>
              </a:rPr>
              <a:t>babcia Halina</a:t>
            </a:r>
            <a:r>
              <a:rPr lang="pl-PL" dirty="0" smtClean="0"/>
              <a:t>, to mama mojej mamy. Spędza z nami dużo czasu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uwielbia łowić ryby. To dzięki niej złapałam swoją pierwszą płotkę.</a:t>
            </a:r>
            <a:endParaRPr lang="pl-PL" dirty="0"/>
          </a:p>
        </p:txBody>
      </p:sp>
      <p:pic>
        <p:nvPicPr>
          <p:cNvPr id="16386" name="Picture 2" descr="Zdj&amp;eogon;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4512568" cy="3384427"/>
          </a:xfrm>
          <a:prstGeom prst="rect">
            <a:avLst/>
          </a:prstGeom>
          <a:noFill/>
        </p:spPr>
      </p:pic>
      <p:pic>
        <p:nvPicPr>
          <p:cNvPr id="16388" name="Picture 4" descr="Zdj&amp;eogon;cie: Pierwszy po&amp;lstrok;ów w tym roku: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46660"/>
            <a:ext cx="2271607" cy="35786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Autofit/>
          </a:bodyPr>
          <a:lstStyle/>
          <a:p>
            <a:r>
              <a:rPr lang="pl-PL" sz="3900" dirty="0" smtClean="0">
                <a:solidFill>
                  <a:schemeClr val="tx1"/>
                </a:solidFill>
              </a:rPr>
              <a:t>Jej pasją jest też wyszywanie. To od niej nauczyłam się jak sprawnie posługiwać się igłą!</a:t>
            </a:r>
            <a:r>
              <a:rPr lang="pl-PL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pl-PL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pl-PL" sz="39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34109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815977" cy="2815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406640" cy="2880320"/>
          </a:xfrm>
        </p:spPr>
        <p:txBody>
          <a:bodyPr>
            <a:noAutofit/>
          </a:bodyPr>
          <a:lstStyle/>
          <a:p>
            <a:r>
              <a:rPr lang="pl-PL" sz="3900" dirty="0" smtClean="0"/>
              <a:t>Moja </a:t>
            </a:r>
            <a:r>
              <a:rPr lang="pl-PL" sz="3900" dirty="0" smtClean="0">
                <a:solidFill>
                  <a:srgbClr val="FFFF00"/>
                </a:solidFill>
              </a:rPr>
              <a:t>mama Kasia </a:t>
            </a:r>
            <a:r>
              <a:rPr lang="pl-PL" sz="3900" dirty="0" smtClean="0"/>
              <a:t>jest nauczycielką. Uczy matematyki i prowadzi Klub sportowy „SPRINT”. </a:t>
            </a:r>
            <a:br>
              <a:rPr lang="pl-PL" sz="3900" dirty="0" smtClean="0"/>
            </a:br>
            <a:r>
              <a:rPr lang="pl-PL" sz="3900" dirty="0" smtClean="0"/>
              <a:t>Jest radną Gminy Suwałki. </a:t>
            </a:r>
            <a:br>
              <a:rPr lang="pl-PL" sz="3900" dirty="0" smtClean="0"/>
            </a:br>
            <a:r>
              <a:rPr lang="pl-PL" sz="3900" dirty="0" smtClean="0"/>
              <a:t>Jestem z niej bardzo dumna!</a:t>
            </a:r>
            <a:endParaRPr lang="pl-PL" sz="3900" dirty="0"/>
          </a:p>
        </p:txBody>
      </p:sp>
      <p:pic>
        <p:nvPicPr>
          <p:cNvPr id="17410" name="Picture 2" descr="https://fbcdn-sphotos-g-a.akamaihd.net/hphotos-ak-frc1/377297_275730152465467_6448838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92592"/>
            <a:ext cx="1790299" cy="5176768"/>
          </a:xfrm>
          <a:prstGeom prst="rect">
            <a:avLst/>
          </a:prstGeom>
          <a:noFill/>
        </p:spPr>
      </p:pic>
      <p:pic>
        <p:nvPicPr>
          <p:cNvPr id="7" name="Picture 2" descr="https://fbcdn-sphotos-a-a.akamaihd.net/hphotos-ak-frc1/384867_289549331083549_8006870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4271347" cy="29721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fbcdn-sphotos-g-a.akamaihd.net/hphotos-ak-frc3/399520_305565976148551_753315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48954"/>
            <a:ext cx="2190875" cy="2909046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06640" cy="3528392"/>
          </a:xfrm>
        </p:spPr>
        <p:txBody>
          <a:bodyPr>
            <a:noAutofit/>
          </a:bodyPr>
          <a:lstStyle/>
          <a:p>
            <a:r>
              <a:rPr lang="pl-PL" sz="3900" dirty="0" smtClean="0"/>
              <a:t>Mama lubi czytać książki, bierze z nami udział w różnych konkursach. Lubi pomagać młodzieży. Ja i Magda gramy w mamy Klubie w siatkówkę. Mama kocha niebieskie róże.</a:t>
            </a:r>
            <a:br>
              <a:rPr lang="pl-PL" sz="3900" dirty="0" smtClean="0"/>
            </a:br>
            <a:endParaRPr lang="pl-PL" sz="3900" dirty="0"/>
          </a:p>
        </p:txBody>
      </p:sp>
      <p:pic>
        <p:nvPicPr>
          <p:cNvPr id="17412" name="Picture 4" descr="https://fbcdn-sphotos-g-a.akamaihd.net/hphotos-ak-ash3/69649_568911633138609_68189674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3857572" cy="2160240"/>
          </a:xfrm>
          <a:prstGeom prst="rect">
            <a:avLst/>
          </a:prstGeom>
          <a:noFill/>
        </p:spPr>
      </p:pic>
      <p:pic>
        <p:nvPicPr>
          <p:cNvPr id="17414" name="Picture 6" descr="https://fbcdn-sphotos-h-a.akamaihd.net/hphotos-ak-ash4/393397_300427243329091_19685896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5503">
            <a:off x="7223257" y="2807135"/>
            <a:ext cx="167418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2232248"/>
          </a:xfrm>
        </p:spPr>
        <p:txBody>
          <a:bodyPr>
            <a:normAutofit/>
          </a:bodyPr>
          <a:lstStyle/>
          <a:p>
            <a:r>
              <a:rPr lang="pl-PL" sz="3900" dirty="0" smtClean="0"/>
              <a:t>Moja najstarsza siostra </a:t>
            </a:r>
            <a:r>
              <a:rPr lang="pl-PL" sz="3900" dirty="0" smtClean="0">
                <a:solidFill>
                  <a:srgbClr val="FFFF00"/>
                </a:solidFill>
              </a:rPr>
              <a:t>Ania</a:t>
            </a:r>
            <a:r>
              <a:rPr lang="pl-PL" sz="3900" dirty="0" smtClean="0"/>
              <a:t> </a:t>
            </a:r>
            <a:br>
              <a:rPr lang="pl-PL" sz="3900" dirty="0" smtClean="0"/>
            </a:br>
            <a:r>
              <a:rPr lang="pl-PL" sz="3900" dirty="0" smtClean="0"/>
              <a:t>ma 19 lat i właśnie</a:t>
            </a:r>
            <a:br>
              <a:rPr lang="pl-PL" sz="3900" dirty="0" smtClean="0"/>
            </a:br>
            <a:r>
              <a:rPr lang="pl-PL" sz="3900" dirty="0" smtClean="0"/>
              <a:t>zdała maturę. </a:t>
            </a:r>
            <a:endParaRPr lang="pl-PL" sz="3900" dirty="0"/>
          </a:p>
        </p:txBody>
      </p:sp>
      <p:pic>
        <p:nvPicPr>
          <p:cNvPr id="16390" name="Picture 6" descr="https://fbcdn-sphotos-a-a.akamaihd.net/hphotos-ak-ash3/734867_485973244774489_16698479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3674">
            <a:off x="4788888" y="2034196"/>
            <a:ext cx="3300497" cy="4400663"/>
          </a:xfrm>
          <a:prstGeom prst="rect">
            <a:avLst/>
          </a:prstGeom>
          <a:noFill/>
        </p:spPr>
      </p:pic>
      <p:pic>
        <p:nvPicPr>
          <p:cNvPr id="34818" name="Picture 2" descr="https://fbcdn-sphotos-d-a.akamaihd.net/hphotos-ak-ash3/562227_507216299335657_101980059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0633">
            <a:off x="1870755" y="2988977"/>
            <a:ext cx="2321340" cy="33460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2664296"/>
          </a:xfrm>
        </p:spPr>
        <p:txBody>
          <a:bodyPr>
            <a:normAutofit/>
          </a:bodyPr>
          <a:lstStyle/>
          <a:p>
            <a:r>
              <a:rPr lang="pl-PL" sz="3900" dirty="0" smtClean="0"/>
              <a:t>Wypija mnóstwo herbaty. Jej idolem jest Elvis Presley. Uwielbia grać na gitarze i robić zdjęcia. Sądzę, że będzie doskonałym fotografem. </a:t>
            </a:r>
            <a:endParaRPr lang="pl-PL" sz="3900" dirty="0"/>
          </a:p>
        </p:txBody>
      </p:sp>
      <p:pic>
        <p:nvPicPr>
          <p:cNvPr id="16386" name="Picture 2" descr="https://fbcdn-sphotos-b-a.akamaihd.net/hphotos-ak-ash4/221679_610652582285172_11258989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2942481" cy="3544202"/>
          </a:xfrm>
          <a:prstGeom prst="rect">
            <a:avLst/>
          </a:prstGeom>
          <a:noFill/>
        </p:spPr>
      </p:pic>
      <p:pic>
        <p:nvPicPr>
          <p:cNvPr id="7" name="Obraz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850" y="3068960"/>
            <a:ext cx="4024402" cy="3345284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658</TotalTime>
  <Words>614</Words>
  <Application>Microsoft Office PowerPoint</Application>
  <PresentationFormat>Pokaz na ekranie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Przesilenie</vt:lpstr>
      <vt:lpstr>Cudze chwalicie, swego nie znacie. Sami nie wiecie co posiadacie!</vt:lpstr>
      <vt:lpstr>Moja rodzina, to trzy pokolenia kobiet: babcia, mama, moje dwie siostry Ania i Magda i ja - Julka.</vt:lpstr>
      <vt:lpstr>Gdy wybieramy się razem na wycieczkę śmiejemy się, że  jedziemy na „Zlot Czarownic”. Mamy też kota.  Nazywa się Cookie.</vt:lpstr>
      <vt:lpstr>Moja babcia Halina, to mama mojej mamy. Spędza z nami dużo czasu  i uwielbia łowić ryby. To dzięki niej złapałam swoją pierwszą płotkę.</vt:lpstr>
      <vt:lpstr>Jej pasją jest też wyszywanie. To od niej nauczyłam się jak sprawnie posługiwać się igłą! </vt:lpstr>
      <vt:lpstr>Moja mama Kasia jest nauczycielką. Uczy matematyki i prowadzi Klub sportowy „SPRINT”.  Jest radną Gminy Suwałki.  Jestem z niej bardzo dumna!</vt:lpstr>
      <vt:lpstr>Mama lubi czytać książki, bierze z nami udział w różnych konkursach. Lubi pomagać młodzieży. Ja i Magda gramy w mamy Klubie w siatkówkę. Mama kocha niebieskie róże. </vt:lpstr>
      <vt:lpstr>Moja najstarsza siostra Ania  ma 19 lat i właśnie zdała maturę. </vt:lpstr>
      <vt:lpstr>Wypija mnóstwo herbaty. Jej idolem jest Elvis Presley. Uwielbia grać na gitarze i robić zdjęcia. Sądzę, że będzie doskonałym fotografem. </vt:lpstr>
      <vt:lpstr>Moja druga siostra ma na imię Magda. Ma 18 lat i jej pasją jest gra w siatkówkę. </vt:lpstr>
      <vt:lpstr>Siatkówka to całe jej życie. Jej idolem jest Bartosz Kurek.</vt:lpstr>
      <vt:lpstr>No i ja -  Julka. Mam 11 lat, gram w siatkówkę, dobrze się uczę. Lubię czytać książki i grać w karty.</vt:lpstr>
      <vt:lpstr>Największą frajdę sprawia mi jak spędzam czas z mamą, babcią i siostrami.</vt:lpstr>
      <vt:lpstr>Lubimy razem spędzać czas organizując wycieczki do lasu na poziomki czy grzyby. Chodzimy też na spacery i wspólne zakupy. </vt:lpstr>
      <vt:lpstr>Niedługo wybieramy się na spływ kajakowy. Nigdy nie byłyśmy razem jednak na Cisowej Górze, Stańczykach czy w kinie.  </vt:lpstr>
      <vt:lpstr>Planując swój wymarzony dzień  z rodziną chciałabym zobaczyć okolice, w których jeszcze nie byłam, a są tak blisko. </vt:lpstr>
      <vt:lpstr>Bo jak mówi przysłowie „…swego nie znacie…”. A ja marzę, żeby pojechać na most w Stańczykach czy zjechać na tyrolce.</vt:lpstr>
      <vt:lpstr>Mój wymarzony dzień z rodziną to trasa z Suwałk na Cisową Górę, potem do Smolnik i do Udziejka.  Aż wreszcie przez Bachanowo do Stańczyk.  Na koniec kolacja w pizzerii  i seans w kinie.</vt:lpstr>
      <vt:lpstr>Wycieczkę rozpoczniemy od wejścia na Cisową Górę.  Tam zrobimy śniadanie - mały piknik. Mama kupi napoje,  owoce i przygotuje  czekoladowe babeczki.</vt:lpstr>
      <vt:lpstr>Potem pojedziemy do Smolnik na platformę widokową „U Pana Tadeusza”, żeby popatrzeć przez lornetkę na panoramę Suwalskiego Parku Krajobrazowego. </vt:lpstr>
      <vt:lpstr>I nareszcie wybierzemy się do Parku Linowego w Twierdzy Jaćwingów.  Już nie mogę się doczekać żeby zobaczyć mamę  i babcię chodzące na trasach linowych czy zjeżdżające na tyrolce.</vt:lpstr>
      <vt:lpstr>Zmęczone, ale zadowolone pojedziemy do Bachanowa nad Czarną Hańczą.  Tam, przy jednym z najsłynniejszych głazowisk zjemy lunch przygotowany przez babcię  i mamę.</vt:lpstr>
      <vt:lpstr>Nadszedł czas na Stańczyki. Są tu jedne z najwyższych mostów w Polsce.  Zawsze chciałam wejść na nie.</vt:lpstr>
      <vt:lpstr>Po tak długiej wycieczce przyszedł czas na zasłużoną kolację. Wszystkie lubimy pizzę, więc będzie uczta w stylu włoskim. Trzy duże pizze i do tego zimne napoje… mhhh już mi leci ślinka.</vt:lpstr>
      <vt:lpstr>I na koniec dnia wspólny wypad do kina w Suwałkach. Zawsze marzyłam, żeby zabrać mamę, babcię i siostry  na jakiś fajny seans. Przygody Thora  na pewno im się  spodobają.</vt:lpstr>
      <vt:lpstr>I na koniec dnia wspólny wypad do kina w Suwałkach. Zawsze marzyłam, żeby zabrać mamę, babcię i siostry  na jakiś fajny seans. Przygody Thora  na pewno im się  spodobają.</vt:lpstr>
      <vt:lpstr>Koszt naszej wycieczki dla 5 osób wyniesie - 495 zł.  Czas spędzony razem– BEZCENNY! </vt:lpstr>
      <vt:lpstr>Lubimy spędzać czas wspólnie.  Babcia uczy się od nas, my od niej  i  od mamy.  Najważniejsze jednak, że spędzamy czas razem a do tego kreatywnie  i spontanicznie.</vt:lpstr>
      <vt:lpstr>     </vt:lpstr>
      <vt:lpstr>…bo pamiętajcie, nieważne gdzie, ważne z kim spędza się czas.  Bo więzi rodzinne są najważniejsze!</vt:lpstr>
      <vt:lpstr>    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Cudze chwalicie, swego nie znacie. Sami nie wiecie co posiadacie!</dc:title>
  <dc:creator>plociczno1</dc:creator>
  <cp:lastModifiedBy>plociczno1</cp:lastModifiedBy>
  <cp:revision>68</cp:revision>
  <dcterms:created xsi:type="dcterms:W3CDTF">2013-06-19T15:42:44Z</dcterms:created>
  <dcterms:modified xsi:type="dcterms:W3CDTF">2013-06-20T21:15:53Z</dcterms:modified>
</cp:coreProperties>
</file>